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22"/>
  </p:notesMasterIdLst>
  <p:handoutMasterIdLst>
    <p:handoutMasterId r:id="rId23"/>
  </p:handoutMasterIdLst>
  <p:sldIdLst>
    <p:sldId id="256" r:id="rId2"/>
    <p:sldId id="750" r:id="rId3"/>
    <p:sldId id="753" r:id="rId4"/>
    <p:sldId id="755" r:id="rId5"/>
    <p:sldId id="754" r:id="rId6"/>
    <p:sldId id="756" r:id="rId7"/>
    <p:sldId id="757" r:id="rId8"/>
    <p:sldId id="758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52" r:id="rId19"/>
    <p:sldId id="748" r:id="rId20"/>
    <p:sldId id="759" r:id="rId2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6" autoAdjust="0"/>
    <p:restoredTop sz="95995" autoAdjust="0"/>
  </p:normalViewPr>
  <p:slideViewPr>
    <p:cSldViewPr>
      <p:cViewPr varScale="1">
        <p:scale>
          <a:sx n="125" d="100"/>
          <a:sy n="125" d="100"/>
        </p:scale>
        <p:origin x="1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2000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2001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2003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1º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2º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Simpósio de Desenvolvimento e Manutenção de Software da Marinha (SDMS)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D79087E6-9CC7-FD40-BED1-9A41CCEAA92A}" type="pres">
      <dgm:prSet presAssocID="{984D4DCC-4044-E143-8D1F-2F2A26940416}" presName="Name0" presStyleCnt="0">
        <dgm:presLayoutVars>
          <dgm:dir/>
          <dgm:animLvl val="lvl"/>
          <dgm:resizeHandles val="exact"/>
        </dgm:presLayoutVars>
      </dgm:prSet>
      <dgm:spPr/>
    </dgm:pt>
    <dgm:pt modelId="{79FD9CCA-6AC3-294F-8BE5-102B8759835A}" type="pres">
      <dgm:prSet presAssocID="{984D4DCC-4044-E143-8D1F-2F2A26940416}" presName="tSp" presStyleCnt="0"/>
      <dgm:spPr/>
    </dgm:pt>
    <dgm:pt modelId="{C8540949-0677-6F43-8AF8-F34A82561177}" type="pres">
      <dgm:prSet presAssocID="{984D4DCC-4044-E143-8D1F-2F2A26940416}" presName="bSp" presStyleCnt="0"/>
      <dgm:spPr/>
    </dgm:pt>
    <dgm:pt modelId="{E0772EF8-905D-C744-A878-EEE74A3491ED}" type="pres">
      <dgm:prSet presAssocID="{984D4DCC-4044-E143-8D1F-2F2A26940416}" presName="process" presStyleCnt="0"/>
      <dgm:spPr/>
    </dgm:pt>
    <dgm:pt modelId="{14E7E5E8-4EFC-EC4D-A55F-6D2FA87CBE86}" type="pres">
      <dgm:prSet presAssocID="{1EC730D7-E694-C641-8681-C3F2E246CDB2}" presName="composite1" presStyleCnt="0"/>
      <dgm:spPr/>
    </dgm:pt>
    <dgm:pt modelId="{FE9ED93E-F1CC-1342-888E-44E787874417}" type="pres">
      <dgm:prSet presAssocID="{1EC730D7-E694-C641-8681-C3F2E246CDB2}" presName="dummyNode1" presStyleLbl="node1" presStyleIdx="0" presStyleCnt="3"/>
      <dgm:spPr/>
    </dgm:pt>
    <dgm:pt modelId="{0F99481C-540D-D049-B955-B5E32AE45B87}" type="pres">
      <dgm:prSet presAssocID="{1EC730D7-E694-C641-8681-C3F2E246CDB2}" presName="childNode1" presStyleLbl="bgAcc1" presStyleIdx="0" presStyleCnt="3">
        <dgm:presLayoutVars>
          <dgm:bulletEnabled val="1"/>
        </dgm:presLayoutVars>
      </dgm:prSet>
      <dgm:spPr/>
    </dgm:pt>
    <dgm:pt modelId="{BAAF6A48-874D-AA40-A7CE-B344851AAA24}" type="pres">
      <dgm:prSet presAssocID="{1EC730D7-E694-C641-8681-C3F2E246CDB2}" presName="childNode1tx" presStyleLbl="bgAcc1" presStyleIdx="0" presStyleCnt="3">
        <dgm:presLayoutVars>
          <dgm:bulletEnabled val="1"/>
        </dgm:presLayoutVars>
      </dgm:prSet>
      <dgm:spPr/>
    </dgm:pt>
    <dgm:pt modelId="{6ED69548-2AFB-E447-AAA8-7B18D4000EF3}" type="pres">
      <dgm:prSet presAssocID="{1EC730D7-E694-C641-8681-C3F2E246CDB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CE0A5C5-9AE4-D04B-9B6A-7FD94EADBD55}" type="pres">
      <dgm:prSet presAssocID="{1EC730D7-E694-C641-8681-C3F2E246CDB2}" presName="connSite1" presStyleCnt="0"/>
      <dgm:spPr/>
    </dgm:pt>
    <dgm:pt modelId="{E9B56F48-2733-8C46-8372-0A1CA076DAA3}" type="pres">
      <dgm:prSet presAssocID="{BD277284-34DF-0747-A0D9-46A7AEEA48F3}" presName="Name9" presStyleLbl="sibTrans2D1" presStyleIdx="0" presStyleCnt="2"/>
      <dgm:spPr/>
    </dgm:pt>
    <dgm:pt modelId="{57BE7BA3-75B3-5C4F-BA85-6854E0DB2E50}" type="pres">
      <dgm:prSet presAssocID="{FFA10834-4A1C-B041-8157-72FBD8AE1B0D}" presName="composite2" presStyleCnt="0"/>
      <dgm:spPr/>
    </dgm:pt>
    <dgm:pt modelId="{B103C936-0FC8-474E-B945-D0B17250D4EF}" type="pres">
      <dgm:prSet presAssocID="{FFA10834-4A1C-B041-8157-72FBD8AE1B0D}" presName="dummyNode2" presStyleLbl="node1" presStyleIdx="0" presStyleCnt="3"/>
      <dgm:spPr/>
    </dgm:pt>
    <dgm:pt modelId="{92D245E4-7B68-CD4A-B733-9E12B6E102D6}" type="pres">
      <dgm:prSet presAssocID="{FFA10834-4A1C-B041-8157-72FBD8AE1B0D}" presName="childNode2" presStyleLbl="bgAcc1" presStyleIdx="1" presStyleCnt="3">
        <dgm:presLayoutVars>
          <dgm:bulletEnabled val="1"/>
        </dgm:presLayoutVars>
      </dgm:prSet>
      <dgm:spPr/>
    </dgm:pt>
    <dgm:pt modelId="{BC33B6F3-AFC6-5D4D-BEF9-7BABC5E125AD}" type="pres">
      <dgm:prSet presAssocID="{FFA10834-4A1C-B041-8157-72FBD8AE1B0D}" presName="childNode2tx" presStyleLbl="bgAcc1" presStyleIdx="1" presStyleCnt="3">
        <dgm:presLayoutVars>
          <dgm:bulletEnabled val="1"/>
        </dgm:presLayoutVars>
      </dgm:prSet>
      <dgm:spPr/>
    </dgm:pt>
    <dgm:pt modelId="{1C3DD581-BF85-3448-BBAF-17217EC9484D}" type="pres">
      <dgm:prSet presAssocID="{FFA10834-4A1C-B041-8157-72FBD8AE1B0D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3D6F871-030B-8944-95DC-C308188A3B94}" type="pres">
      <dgm:prSet presAssocID="{FFA10834-4A1C-B041-8157-72FBD8AE1B0D}" presName="connSite2" presStyleCnt="0"/>
      <dgm:spPr/>
    </dgm:pt>
    <dgm:pt modelId="{A53A3482-87D2-A846-9A1B-E5E4FE80568B}" type="pres">
      <dgm:prSet presAssocID="{FD2C704D-D73B-F846-9EE3-AC8EB27CB835}" presName="Name18" presStyleLbl="sibTrans2D1" presStyleIdx="1" presStyleCnt="2"/>
      <dgm:spPr/>
    </dgm:pt>
    <dgm:pt modelId="{1801E959-75A6-514D-ADBE-D01D6EC21344}" type="pres">
      <dgm:prSet presAssocID="{A6543013-24AD-FB4A-B2F4-CB0314C5E6D7}" presName="composite1" presStyleCnt="0"/>
      <dgm:spPr/>
    </dgm:pt>
    <dgm:pt modelId="{18AA5C3C-B7B7-FD42-8826-5EAD5E15AC7A}" type="pres">
      <dgm:prSet presAssocID="{A6543013-24AD-FB4A-B2F4-CB0314C5E6D7}" presName="dummyNode1" presStyleLbl="node1" presStyleIdx="1" presStyleCnt="3"/>
      <dgm:spPr/>
    </dgm:pt>
    <dgm:pt modelId="{5A1B90B0-AB5B-8846-8EA2-3AF71ADA6AE7}" type="pres">
      <dgm:prSet presAssocID="{A6543013-24AD-FB4A-B2F4-CB0314C5E6D7}" presName="childNode1" presStyleLbl="bgAcc1" presStyleIdx="2" presStyleCnt="3">
        <dgm:presLayoutVars>
          <dgm:bulletEnabled val="1"/>
        </dgm:presLayoutVars>
      </dgm:prSet>
      <dgm:spPr/>
    </dgm:pt>
    <dgm:pt modelId="{2BE23F93-CC57-474A-9DFB-71FE4221AF21}" type="pres">
      <dgm:prSet presAssocID="{A6543013-24AD-FB4A-B2F4-CB0314C5E6D7}" presName="childNode1tx" presStyleLbl="bgAcc1" presStyleIdx="2" presStyleCnt="3">
        <dgm:presLayoutVars>
          <dgm:bulletEnabled val="1"/>
        </dgm:presLayoutVars>
      </dgm:prSet>
      <dgm:spPr/>
    </dgm:pt>
    <dgm:pt modelId="{874D07BD-E03E-184D-9881-041D1C80058B}" type="pres">
      <dgm:prSet presAssocID="{A6543013-24AD-FB4A-B2F4-CB0314C5E6D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F51A03D-CA75-4547-A298-9D5BAE962C55}" type="pres">
      <dgm:prSet presAssocID="{A6543013-24AD-FB4A-B2F4-CB0314C5E6D7}" presName="connSite1" presStyleCnt="0"/>
      <dgm:spPr/>
    </dgm:pt>
  </dgm:ptLst>
  <dgm:cxnLst>
    <dgm:cxn modelId="{D47A0C0F-CDCA-2741-8070-75BDA7CB5848}" type="presOf" srcId="{4C2578C9-CBD8-1749-9EF4-C43F8591FA60}" destId="{BAAF6A48-874D-AA40-A7CE-B344851AAA24}" srcOrd="1" destOrd="0" presId="urn:microsoft.com/office/officeart/2005/8/layout/hProcess4"/>
    <dgm:cxn modelId="{BA94B91C-95CB-494C-A4D5-91F1ED7A9DF8}" type="presOf" srcId="{1EC730D7-E694-C641-8681-C3F2E246CDB2}" destId="{6ED69548-2AFB-E447-AAA8-7B18D4000EF3}" srcOrd="0" destOrd="0" presId="urn:microsoft.com/office/officeart/2005/8/layout/hProcess4"/>
    <dgm:cxn modelId="{E3765128-6CA2-6846-A5F0-F85423FC0FB3}" type="presOf" srcId="{984D4DCC-4044-E143-8D1F-2F2A26940416}" destId="{D79087E6-9CC7-FD40-BED1-9A41CCEAA92A}" srcOrd="0" destOrd="0" presId="urn:microsoft.com/office/officeart/2005/8/layout/hProcess4"/>
    <dgm:cxn modelId="{1D547533-6CAE-2B40-BFB3-74D2836B90D5}" type="presOf" srcId="{FFA10834-4A1C-B041-8157-72FBD8AE1B0D}" destId="{1C3DD581-BF85-3448-BBAF-17217EC9484D}" srcOrd="0" destOrd="0" presId="urn:microsoft.com/office/officeart/2005/8/layout/hProcess4"/>
    <dgm:cxn modelId="{AFEB2336-0F57-6B4D-82E1-EB30E5A556AB}" type="presOf" srcId="{A6543013-24AD-FB4A-B2F4-CB0314C5E6D7}" destId="{874D07BD-E03E-184D-9881-041D1C80058B}" srcOrd="0" destOrd="0" presId="urn:microsoft.com/office/officeart/2005/8/layout/hProcess4"/>
    <dgm:cxn modelId="{8AED344B-0C14-5241-9C27-044E1C3705A8}" type="presOf" srcId="{FD1EE0B9-9750-7D47-B16F-E48A9781BBD2}" destId="{2BE23F93-CC57-474A-9DFB-71FE4221AF21}" srcOrd="1" destOrd="0" presId="urn:microsoft.com/office/officeart/2005/8/layout/hProcess4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7BBD1987-5419-FB42-A770-D37EDD921912}" type="presOf" srcId="{4C2578C9-CBD8-1749-9EF4-C43F8591FA60}" destId="{0F99481C-540D-D049-B955-B5E32AE45B87}" srcOrd="0" destOrd="0" presId="urn:microsoft.com/office/officeart/2005/8/layout/hProcess4"/>
    <dgm:cxn modelId="{284DF98B-E764-194A-8DC3-6DBBB7B06137}" type="presOf" srcId="{A1B30D3B-1B3D-584E-AFED-94EE899BB630}" destId="{92D245E4-7B68-CD4A-B733-9E12B6E102D6}" srcOrd="0" destOrd="0" presId="urn:microsoft.com/office/officeart/2005/8/layout/hProcess4"/>
    <dgm:cxn modelId="{A2342098-229D-F54A-B1EA-9EA115D980D3}" type="presOf" srcId="{FD1EE0B9-9750-7D47-B16F-E48A9781BBD2}" destId="{5A1B90B0-AB5B-8846-8EA2-3AF71ADA6AE7}" srcOrd="0" destOrd="0" presId="urn:microsoft.com/office/officeart/2005/8/layout/hProcess4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CE67DFCB-0594-2D4A-BB92-70057B142120}" type="presOf" srcId="{FD2C704D-D73B-F846-9EE3-AC8EB27CB835}" destId="{A53A3482-87D2-A846-9A1B-E5E4FE80568B}" srcOrd="0" destOrd="0" presId="urn:microsoft.com/office/officeart/2005/8/layout/hProcess4"/>
    <dgm:cxn modelId="{54DF4BD8-3A9F-E440-9EC8-C1BB41F44512}" type="presOf" srcId="{BD277284-34DF-0747-A0D9-46A7AEEA48F3}" destId="{E9B56F48-2733-8C46-8372-0A1CA076DAA3}" srcOrd="0" destOrd="0" presId="urn:microsoft.com/office/officeart/2005/8/layout/hProcess4"/>
    <dgm:cxn modelId="{7CA934DB-67F2-F14D-B81F-6A4A6F52A8D6}" type="presOf" srcId="{A1B30D3B-1B3D-584E-AFED-94EE899BB630}" destId="{BC33B6F3-AFC6-5D4D-BEF9-7BABC5E125AD}" srcOrd="1" destOrd="0" presId="urn:microsoft.com/office/officeart/2005/8/layout/hProcess4"/>
    <dgm:cxn modelId="{DF12E8E1-B4BE-7B47-B56B-CE55081FB286}" srcId="{1EC730D7-E694-C641-8681-C3F2E246CDB2}" destId="{4C2578C9-CBD8-1749-9EF4-C43F8591FA60}" srcOrd="0" destOrd="0" parTransId="{E10A5414-A158-3B4F-92F2-D25FB852A644}" sibTransId="{4352587E-44B9-C740-B1D7-ACC44A8B549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A2C9FB8C-05FE-1B44-A24F-06F8F6438DEE}" type="presParOf" srcId="{D79087E6-9CC7-FD40-BED1-9A41CCEAA92A}" destId="{79FD9CCA-6AC3-294F-8BE5-102B8759835A}" srcOrd="0" destOrd="0" presId="urn:microsoft.com/office/officeart/2005/8/layout/hProcess4"/>
    <dgm:cxn modelId="{91FAEA60-65BB-B847-A1AF-AD53FBD80998}" type="presParOf" srcId="{D79087E6-9CC7-FD40-BED1-9A41CCEAA92A}" destId="{C8540949-0677-6F43-8AF8-F34A82561177}" srcOrd="1" destOrd="0" presId="urn:microsoft.com/office/officeart/2005/8/layout/hProcess4"/>
    <dgm:cxn modelId="{0EEF8642-7F61-C240-90A9-821C7A9B8C9C}" type="presParOf" srcId="{D79087E6-9CC7-FD40-BED1-9A41CCEAA92A}" destId="{E0772EF8-905D-C744-A878-EEE74A3491ED}" srcOrd="2" destOrd="0" presId="urn:microsoft.com/office/officeart/2005/8/layout/hProcess4"/>
    <dgm:cxn modelId="{5EBD717E-AE03-6B4D-A012-76DAA19DF028}" type="presParOf" srcId="{E0772EF8-905D-C744-A878-EEE74A3491ED}" destId="{14E7E5E8-4EFC-EC4D-A55F-6D2FA87CBE86}" srcOrd="0" destOrd="0" presId="urn:microsoft.com/office/officeart/2005/8/layout/hProcess4"/>
    <dgm:cxn modelId="{780EC724-BA91-664E-958E-34DD07592138}" type="presParOf" srcId="{14E7E5E8-4EFC-EC4D-A55F-6D2FA87CBE86}" destId="{FE9ED93E-F1CC-1342-888E-44E787874417}" srcOrd="0" destOrd="0" presId="urn:microsoft.com/office/officeart/2005/8/layout/hProcess4"/>
    <dgm:cxn modelId="{6D8E9460-EB29-1743-9C83-45E4ED9535BA}" type="presParOf" srcId="{14E7E5E8-4EFC-EC4D-A55F-6D2FA87CBE86}" destId="{0F99481C-540D-D049-B955-B5E32AE45B87}" srcOrd="1" destOrd="0" presId="urn:microsoft.com/office/officeart/2005/8/layout/hProcess4"/>
    <dgm:cxn modelId="{50A984DE-E1BC-924F-A726-A322EF29941D}" type="presParOf" srcId="{14E7E5E8-4EFC-EC4D-A55F-6D2FA87CBE86}" destId="{BAAF6A48-874D-AA40-A7CE-B344851AAA24}" srcOrd="2" destOrd="0" presId="urn:microsoft.com/office/officeart/2005/8/layout/hProcess4"/>
    <dgm:cxn modelId="{912EEA34-908E-6540-9CE1-681104ECA97F}" type="presParOf" srcId="{14E7E5E8-4EFC-EC4D-A55F-6D2FA87CBE86}" destId="{6ED69548-2AFB-E447-AAA8-7B18D4000EF3}" srcOrd="3" destOrd="0" presId="urn:microsoft.com/office/officeart/2005/8/layout/hProcess4"/>
    <dgm:cxn modelId="{F8757122-DCFD-B342-A2C4-D69843892FDD}" type="presParOf" srcId="{14E7E5E8-4EFC-EC4D-A55F-6D2FA87CBE86}" destId="{6CE0A5C5-9AE4-D04B-9B6A-7FD94EADBD55}" srcOrd="4" destOrd="0" presId="urn:microsoft.com/office/officeart/2005/8/layout/hProcess4"/>
    <dgm:cxn modelId="{8EF62619-F5D7-A74C-9449-3F071B11A735}" type="presParOf" srcId="{E0772EF8-905D-C744-A878-EEE74A3491ED}" destId="{E9B56F48-2733-8C46-8372-0A1CA076DAA3}" srcOrd="1" destOrd="0" presId="urn:microsoft.com/office/officeart/2005/8/layout/hProcess4"/>
    <dgm:cxn modelId="{44F26842-42E3-0E42-B32A-462325B2E1D8}" type="presParOf" srcId="{E0772EF8-905D-C744-A878-EEE74A3491ED}" destId="{57BE7BA3-75B3-5C4F-BA85-6854E0DB2E50}" srcOrd="2" destOrd="0" presId="urn:microsoft.com/office/officeart/2005/8/layout/hProcess4"/>
    <dgm:cxn modelId="{8A7707ED-5024-214E-B0E8-A23DE5C03503}" type="presParOf" srcId="{57BE7BA3-75B3-5C4F-BA85-6854E0DB2E50}" destId="{B103C936-0FC8-474E-B945-D0B17250D4EF}" srcOrd="0" destOrd="0" presId="urn:microsoft.com/office/officeart/2005/8/layout/hProcess4"/>
    <dgm:cxn modelId="{09FB1A45-0E3F-5A47-9E02-0169510D085A}" type="presParOf" srcId="{57BE7BA3-75B3-5C4F-BA85-6854E0DB2E50}" destId="{92D245E4-7B68-CD4A-B733-9E12B6E102D6}" srcOrd="1" destOrd="0" presId="urn:microsoft.com/office/officeart/2005/8/layout/hProcess4"/>
    <dgm:cxn modelId="{6D77F9A7-CF47-D545-B782-D7805DE6F89B}" type="presParOf" srcId="{57BE7BA3-75B3-5C4F-BA85-6854E0DB2E50}" destId="{BC33B6F3-AFC6-5D4D-BEF9-7BABC5E125AD}" srcOrd="2" destOrd="0" presId="urn:microsoft.com/office/officeart/2005/8/layout/hProcess4"/>
    <dgm:cxn modelId="{20B969AA-19AE-4B48-B2D4-76690E4062DB}" type="presParOf" srcId="{57BE7BA3-75B3-5C4F-BA85-6854E0DB2E50}" destId="{1C3DD581-BF85-3448-BBAF-17217EC9484D}" srcOrd="3" destOrd="0" presId="urn:microsoft.com/office/officeart/2005/8/layout/hProcess4"/>
    <dgm:cxn modelId="{D2FD13A1-891F-CE4D-93CD-B03CF21DB35F}" type="presParOf" srcId="{57BE7BA3-75B3-5C4F-BA85-6854E0DB2E50}" destId="{53D6F871-030B-8944-95DC-C308188A3B94}" srcOrd="4" destOrd="0" presId="urn:microsoft.com/office/officeart/2005/8/layout/hProcess4"/>
    <dgm:cxn modelId="{D90B8E65-CB33-7A43-983C-F4BDE8FB8FA3}" type="presParOf" srcId="{E0772EF8-905D-C744-A878-EEE74A3491ED}" destId="{A53A3482-87D2-A846-9A1B-E5E4FE80568B}" srcOrd="3" destOrd="0" presId="urn:microsoft.com/office/officeart/2005/8/layout/hProcess4"/>
    <dgm:cxn modelId="{8543FCFE-4997-0748-9113-918D5B28D2DD}" type="presParOf" srcId="{E0772EF8-905D-C744-A878-EEE74A3491ED}" destId="{1801E959-75A6-514D-ADBE-D01D6EC21344}" srcOrd="4" destOrd="0" presId="urn:microsoft.com/office/officeart/2005/8/layout/hProcess4"/>
    <dgm:cxn modelId="{D8AA0AC6-8283-4743-A792-99932C2DB0E5}" type="presParOf" srcId="{1801E959-75A6-514D-ADBE-D01D6EC21344}" destId="{18AA5C3C-B7B7-FD42-8826-5EAD5E15AC7A}" srcOrd="0" destOrd="0" presId="urn:microsoft.com/office/officeart/2005/8/layout/hProcess4"/>
    <dgm:cxn modelId="{2A5A4830-2899-B84F-BA4F-99BDF8A334CF}" type="presParOf" srcId="{1801E959-75A6-514D-ADBE-D01D6EC21344}" destId="{5A1B90B0-AB5B-8846-8EA2-3AF71ADA6AE7}" srcOrd="1" destOrd="0" presId="urn:microsoft.com/office/officeart/2005/8/layout/hProcess4"/>
    <dgm:cxn modelId="{991B309B-D0AE-004F-BC76-1312D1EAC87D}" type="presParOf" srcId="{1801E959-75A6-514D-ADBE-D01D6EC21344}" destId="{2BE23F93-CC57-474A-9DFB-71FE4221AF21}" srcOrd="2" destOrd="0" presId="urn:microsoft.com/office/officeart/2005/8/layout/hProcess4"/>
    <dgm:cxn modelId="{607D3971-4414-E34F-AD39-C08CD6BBC9D2}" type="presParOf" srcId="{1801E959-75A6-514D-ADBE-D01D6EC21344}" destId="{874D07BD-E03E-184D-9881-041D1C80058B}" srcOrd="3" destOrd="0" presId="urn:microsoft.com/office/officeart/2005/8/layout/hProcess4"/>
    <dgm:cxn modelId="{BDD3F0D4-3E7C-A34B-92EE-E805C384AED8}" type="presParOf" srcId="{1801E959-75A6-514D-ADBE-D01D6EC21344}" destId="{0F51A03D-CA75-4547-A298-9D5BAE962C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2004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2005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2006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No SBES de Brasília, DF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Nicolas </a:t>
          </a:r>
          <a:r>
            <a:rPr lang="pt-BR" b="0" i="0" dirty="0" err="1"/>
            <a:t>Anquetil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Cláudia Werner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Nicolas </a:t>
          </a:r>
          <a:r>
            <a:rPr lang="pt-BR" b="0" i="0" dirty="0" err="1"/>
            <a:t>Anquetil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5A96A8AE-22B5-6A4C-ADFE-C9B3880E0541}">
      <dgm:prSet phldrT="[Texto]"/>
      <dgm:spPr/>
      <dgm:t>
        <a:bodyPr/>
        <a:lstStyle/>
        <a:p>
          <a:r>
            <a:rPr lang="pt-BR" b="0" i="0" dirty="0"/>
            <a:t>Rosângela Penteado</a:t>
          </a:r>
          <a:endParaRPr lang="pt-BR" dirty="0"/>
        </a:p>
      </dgm:t>
    </dgm:pt>
    <dgm:pt modelId="{F89E15EA-6C27-0B40-BAF5-672FBE29F046}" type="parTrans" cxnId="{5A21A547-656C-A345-A48C-566CFF670423}">
      <dgm:prSet/>
      <dgm:spPr/>
      <dgm:t>
        <a:bodyPr/>
        <a:lstStyle/>
        <a:p>
          <a:endParaRPr lang="pt-BR"/>
        </a:p>
      </dgm:t>
    </dgm:pt>
    <dgm:pt modelId="{C8D5555B-A779-4642-B128-6FA3BB6D8D29}" type="sibTrans" cxnId="{5A21A547-656C-A345-A48C-566CFF670423}">
      <dgm:prSet/>
      <dgm:spPr/>
      <dgm:t>
        <a:bodyPr/>
        <a:lstStyle/>
        <a:p>
          <a:endParaRPr lang="pt-BR"/>
        </a:p>
      </dgm:t>
    </dgm:pt>
    <dgm:pt modelId="{7E1227B7-F3FA-4447-82F4-801016A68851}">
      <dgm:prSet/>
      <dgm:spPr/>
      <dgm:t>
        <a:bodyPr/>
        <a:lstStyle/>
        <a:p>
          <a:r>
            <a:rPr lang="pt-BR" b="0" i="0" dirty="0"/>
            <a:t>Rosângela Penteado</a:t>
          </a:r>
          <a:endParaRPr lang="pt-BR" dirty="0"/>
        </a:p>
      </dgm:t>
    </dgm:pt>
    <dgm:pt modelId="{CFFC8E80-075D-B646-85D7-50C1C581D25C}" type="parTrans" cxnId="{AB46E3BA-8FA4-7248-ACD4-07748D72F87F}">
      <dgm:prSet/>
      <dgm:spPr/>
      <dgm:t>
        <a:bodyPr/>
        <a:lstStyle/>
        <a:p>
          <a:endParaRPr lang="pt-BR"/>
        </a:p>
      </dgm:t>
    </dgm:pt>
    <dgm:pt modelId="{F6E484DE-DE0E-0749-8619-807927DA6627}" type="sibTrans" cxnId="{AB46E3BA-8FA4-7248-ACD4-07748D72F87F}">
      <dgm:prSet/>
      <dgm:spPr/>
      <dgm:t>
        <a:bodyPr/>
        <a:lstStyle/>
        <a:p>
          <a:endParaRPr lang="pt-BR"/>
        </a:p>
      </dgm:t>
    </dgm:pt>
    <dgm:pt modelId="{762835AF-11FB-5646-9417-168FA4C33DE1}">
      <dgm:prSet/>
      <dgm:spPr/>
      <dgm:t>
        <a:bodyPr/>
        <a:lstStyle/>
        <a:p>
          <a:r>
            <a:rPr lang="pt-BR" dirty="0"/>
            <a:t>Em Manaus, AM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/>
        </a:p>
      </dgm:t>
    </dgm:pt>
    <dgm:pt modelId="{3F6196B9-5E33-FD43-B8EF-F3099458D94B}">
      <dgm:prSet phldrT="[Texto]"/>
      <dgm:spPr/>
      <dgm:t>
        <a:bodyPr/>
        <a:lstStyle/>
        <a:p>
          <a:r>
            <a:rPr lang="pt-BR" dirty="0"/>
            <a:t>Nabor Mendonça</a:t>
          </a:r>
        </a:p>
      </dgm:t>
    </dgm:pt>
    <dgm:pt modelId="{66F56DC4-8BEC-724C-89D5-E472BBBF330B}" type="parTrans" cxnId="{F9CBC5BB-EF42-CF44-85AC-12D55960BBE3}">
      <dgm:prSet/>
      <dgm:spPr/>
      <dgm:t>
        <a:bodyPr/>
        <a:lstStyle/>
        <a:p>
          <a:endParaRPr lang="pt-BR"/>
        </a:p>
      </dgm:t>
    </dgm:pt>
    <dgm:pt modelId="{C468B2B9-1FAA-8548-91B7-092C52EEF65C}" type="sibTrans" cxnId="{F9CBC5BB-EF42-CF44-85AC-12D55960BBE3}">
      <dgm:prSet/>
      <dgm:spPr/>
      <dgm:t>
        <a:bodyPr/>
        <a:lstStyle/>
        <a:p>
          <a:endParaRPr lang="pt-BR"/>
        </a:p>
      </dgm:t>
    </dgm:pt>
    <dgm:pt modelId="{95295833-A39F-664D-885C-CCD3338EAA1C}">
      <dgm:prSet phldrT="[Texto]"/>
      <dgm:spPr/>
      <dgm:t>
        <a:bodyPr/>
        <a:lstStyle/>
        <a:p>
          <a:r>
            <a:rPr lang="pt-BR" dirty="0"/>
            <a:t>No SBQS de Vila Velha, ES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2007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2008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Arnaldo Belchior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F5D59D2C-92B2-B14A-9CFA-D59925603A72}">
      <dgm:prSet phldrT="[Texto]"/>
      <dgm:spPr/>
      <dgm:t>
        <a:bodyPr/>
        <a:lstStyle/>
        <a:p>
          <a:r>
            <a:rPr lang="pt-BR" dirty="0"/>
            <a:t>Marcos </a:t>
          </a:r>
          <a:r>
            <a:rPr lang="pt-BR" dirty="0" err="1"/>
            <a:t>Chaim</a:t>
          </a:r>
          <a:endParaRPr lang="pt-BR" dirty="0"/>
        </a:p>
      </dgm:t>
    </dgm:pt>
    <dgm:pt modelId="{42B6CE8F-BB93-F541-A748-4EA37984E825}" type="parTrans" cxnId="{4B2AE5D7-7ED9-0C4D-AAFC-B629887B863A}">
      <dgm:prSet/>
      <dgm:spPr/>
      <dgm:t>
        <a:bodyPr/>
        <a:lstStyle/>
        <a:p>
          <a:endParaRPr lang="pt-BR"/>
        </a:p>
      </dgm:t>
    </dgm:pt>
    <dgm:pt modelId="{16983A8E-DEEE-1B48-8F40-07FFAA2DCF32}" type="sibTrans" cxnId="{4B2AE5D7-7ED9-0C4D-AAFC-B629887B863A}">
      <dgm:prSet/>
      <dgm:spPr/>
      <dgm:t>
        <a:bodyPr/>
        <a:lstStyle/>
        <a:p>
          <a:endParaRPr lang="pt-BR"/>
        </a:p>
      </dgm:t>
    </dgm:pt>
    <dgm:pt modelId="{C8916449-DFB8-8F40-A937-4ED5AC8466B6}">
      <dgm:prSet phldrT="[Texto]"/>
      <dgm:spPr/>
      <dgm:t>
        <a:bodyPr/>
        <a:lstStyle/>
        <a:p>
          <a:r>
            <a:rPr lang="pt-BR" dirty="0"/>
            <a:t>No SBQS de Porto de Galinhas, PE</a:t>
          </a:r>
        </a:p>
      </dgm:t>
    </dgm:pt>
    <dgm:pt modelId="{28F9184A-218B-5044-B6BE-13E9805806AB}" type="parTrans" cxnId="{3D5E943C-9738-BF4B-AC5F-AA7B10B93A9A}">
      <dgm:prSet/>
      <dgm:spPr/>
      <dgm:t>
        <a:bodyPr/>
        <a:lstStyle/>
        <a:p>
          <a:endParaRPr lang="pt-BR"/>
        </a:p>
      </dgm:t>
    </dgm:pt>
    <dgm:pt modelId="{E1CEDB23-1497-3A4A-911B-526D6CB839D1}" type="sibTrans" cxnId="{3D5E943C-9738-BF4B-AC5F-AA7B10B93A9A}">
      <dgm:prSet/>
      <dgm:spPr/>
      <dgm:t>
        <a:bodyPr/>
        <a:lstStyle/>
        <a:p>
          <a:endParaRPr lang="pt-BR"/>
        </a:p>
      </dgm:t>
    </dgm:pt>
    <dgm:pt modelId="{771E8C54-5C82-CF41-859D-B6B7A6743502}">
      <dgm:prSet phldrT="[Texto]"/>
      <dgm:spPr/>
      <dgm:t>
        <a:bodyPr/>
        <a:lstStyle/>
        <a:p>
          <a:r>
            <a:rPr lang="pt-BR" dirty="0"/>
            <a:t>Leonardo Murta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/>
        </a:p>
      </dgm:t>
    </dgm:pt>
    <dgm:pt modelId="{A6004685-00D0-1146-AF11-702DB38CF53C}">
      <dgm:prSet phldrT="[Texto]"/>
      <dgm:spPr/>
      <dgm:t>
        <a:bodyPr/>
        <a:lstStyle/>
        <a:p>
          <a:r>
            <a:rPr lang="pt-BR" dirty="0"/>
            <a:t>Rosana Braga</a:t>
          </a:r>
        </a:p>
      </dgm:t>
    </dgm:pt>
    <dgm:pt modelId="{A2904ED9-C91D-1649-8A82-65FEF9B24433}" type="parTrans" cxnId="{188AC7DE-A74F-9C4F-AED3-003907BCF2A6}">
      <dgm:prSet/>
      <dgm:spPr/>
      <dgm:t>
        <a:bodyPr/>
        <a:lstStyle/>
        <a:p>
          <a:endParaRPr lang="pt-BR"/>
        </a:p>
      </dgm:t>
    </dgm:pt>
    <dgm:pt modelId="{EC21577D-19CB-B147-BA5A-82A2148E453E}" type="sibTrans" cxnId="{188AC7DE-A74F-9C4F-AED3-003907BCF2A6}">
      <dgm:prSet/>
      <dgm:spPr/>
      <dgm:t>
        <a:bodyPr/>
        <a:lstStyle/>
        <a:p>
          <a:endParaRPr lang="pt-BR"/>
        </a:p>
      </dgm:t>
    </dgm:pt>
    <dgm:pt modelId="{62D2163D-CCF4-D042-B1B8-2E02BC208225}">
      <dgm:prSet phldrT="[Texto]"/>
      <dgm:spPr/>
      <dgm:t>
        <a:bodyPr/>
        <a:lstStyle/>
        <a:p>
          <a:r>
            <a:rPr lang="pt-BR" dirty="0"/>
            <a:t>No SBQS de Florianópolis, SC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2" presId="urn:microsoft.com/office/officeart/2005/8/layout/chevron2"/>
    <dgm:cxn modelId="{C55D0F0D-68BE-8B49-A5CB-BFD8BBB8FFD2}" type="presOf" srcId="{FD1EE0B9-9750-7D47-B16F-E48A9781BBD2}" destId="{756870CA-1CA3-A949-BAE1-80E74C938204}" srcOrd="0" destOrd="0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2401E92A-6F3F-2442-A0E5-2BCA03E3A233}" type="presOf" srcId="{3F6196B9-5E33-FD43-B8EF-F3099458D94B}" destId="{756870CA-1CA3-A949-BAE1-80E74C938204}" srcOrd="0" destOrd="1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3D5E943C-9738-BF4B-AC5F-AA7B10B93A9A}" srcId="{30B6EBDD-7006-E84E-B3A8-28A40A6A2F95}" destId="{C8916449-DFB8-8F40-A937-4ED5AC8466B6}" srcOrd="2" destOrd="0" parTransId="{28F9184A-218B-5044-B6BE-13E9805806AB}" sibTransId="{E1CEDB23-1497-3A4A-911B-526D6CB839D1}"/>
    <dgm:cxn modelId="{A637EE42-E9DA-564C-8921-AE1DD2B48B5C}" type="presOf" srcId="{A6004685-00D0-1146-AF11-702DB38CF53C}" destId="{A4219B77-A365-4B48-9BEE-60348CA85836}" srcOrd="0" destOrd="1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5A21A547-656C-A345-A48C-566CFF670423}" srcId="{1EC730D7-E694-C641-8681-C3F2E246CDB2}" destId="{5A96A8AE-22B5-6A4C-ADFE-C9B3880E0541}" srcOrd="1" destOrd="0" parTransId="{F89E15EA-6C27-0B40-BAF5-672FBE29F046}" sibTransId="{C8D5555B-A779-4642-B128-6FA3BB6D8D29}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2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25EFB48A-FAF7-2848-9680-E14DFBECC508}" type="presOf" srcId="{F5D59D2C-92B2-B14A-9CFA-D59925603A72}" destId="{B077632C-3E0F-D149-97BB-3863F7AA8E61}" srcOrd="0" destOrd="1" presId="urn:microsoft.com/office/officeart/2005/8/layout/chevron2"/>
    <dgm:cxn modelId="{D2ACDA8B-61CB-444A-AF77-E745D28D08D9}" type="presOf" srcId="{4C2578C9-CBD8-1749-9EF4-C43F8591FA60}" destId="{41DA0945-BD47-9E46-925C-D29431BC0496}" srcOrd="0" destOrd="2" presId="urn:microsoft.com/office/officeart/2005/8/layout/chevron2"/>
    <dgm:cxn modelId="{C6F0E592-28EA-D841-B770-8C775D7EE662}" srcId="{A6543013-24AD-FB4A-B2F4-CB0314C5E6D7}" destId="{95295833-A39F-664D-885C-CCD3338EAA1C}" srcOrd="2" destOrd="0" parTransId="{7BB3DF0C-BBB2-0740-A519-882224521BF4}" sibTransId="{8A0BDCE7-78C9-1744-B3A2-35E658220AB1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4CE41CA6-3FBE-8F4C-812E-0C2C9DAA92B9}" type="presOf" srcId="{5A96A8AE-22B5-6A4C-ADFE-C9B3880E0541}" destId="{41DA0945-BD47-9E46-925C-D29431BC0496}" srcOrd="0" destOrd="1" presId="urn:microsoft.com/office/officeart/2005/8/layout/chevron2"/>
    <dgm:cxn modelId="{B14B2FAA-3DF5-A044-92BA-6F8D4C4ACD3E}" srcId="{BCB5D106-177E-8C4E-9F1E-9C530AF41EC5}" destId="{62D2163D-CCF4-D042-B1B8-2E02BC208225}" srcOrd="2" destOrd="0" parTransId="{25A66FF6-324B-1A46-AECB-1200674F0813}" sibTransId="{195D55ED-AFCB-7C4B-92C4-F2531394645F}"/>
    <dgm:cxn modelId="{2C5A7FAA-9764-2542-BB8B-780F16ED3009}" type="presOf" srcId="{7E1227B7-F3FA-4447-82F4-801016A68851}" destId="{C989F1B8-4AE8-7D45-AB0B-ABB5718C175A}" srcOrd="0" destOrd="1" presId="urn:microsoft.com/office/officeart/2005/8/layout/chevron2"/>
    <dgm:cxn modelId="{A7CFA6AE-1749-1B46-BE48-41E1EC65AA65}" srcId="{FFA10834-4A1C-B041-8157-72FBD8AE1B0D}" destId="{762835AF-11FB-5646-9417-168FA4C33DE1}" srcOrd="2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AB46E3BA-8FA4-7248-ACD4-07748D72F87F}" srcId="{FFA10834-4A1C-B041-8157-72FBD8AE1B0D}" destId="{7E1227B7-F3FA-4447-82F4-801016A68851}" srcOrd="1" destOrd="0" parTransId="{CFFC8E80-075D-B646-85D7-50C1C581D25C}" sibTransId="{F6E484DE-DE0E-0749-8619-807927DA6627}"/>
    <dgm:cxn modelId="{F9CBC5BB-EF42-CF44-85AC-12D55960BBE3}" srcId="{A6543013-24AD-FB4A-B2F4-CB0314C5E6D7}" destId="{3F6196B9-5E33-FD43-B8EF-F3099458D94B}" srcOrd="1" destOrd="0" parTransId="{66F56DC4-8BEC-724C-89D5-E472BBBF330B}" sibTransId="{C468B2B9-1FAA-8548-91B7-092C52EEF65C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4B2AE5D7-7ED9-0C4D-AAFC-B629887B863A}" srcId="{30B6EBDD-7006-E84E-B3A8-28A40A6A2F95}" destId="{F5D59D2C-92B2-B14A-9CFA-D59925603A72}" srcOrd="1" destOrd="0" parTransId="{42B6CE8F-BB93-F541-A748-4EA37984E825}" sibTransId="{16983A8E-DEEE-1B48-8F40-07FFAA2DCF32}"/>
    <dgm:cxn modelId="{188AC7DE-A74F-9C4F-AED3-003907BCF2A6}" srcId="{BCB5D106-177E-8C4E-9F1E-9C530AF41EC5}" destId="{A6004685-00D0-1146-AF11-702DB38CF53C}" srcOrd="1" destOrd="0" parTransId="{A2904ED9-C91D-1649-8A82-65FEF9B24433}" sibTransId="{EC21577D-19CB-B147-BA5A-82A2148E453E}"/>
    <dgm:cxn modelId="{DF12E8E1-B4BE-7B47-B56B-CE55081FB286}" srcId="{1EC730D7-E694-C641-8681-C3F2E246CDB2}" destId="{4C2578C9-CBD8-1749-9EF4-C43F8591FA60}" srcOrd="2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23E836F3-886F-9045-951A-55D8CC0888AB}" type="presOf" srcId="{C8916449-DFB8-8F40-A937-4ED5AC8466B6}" destId="{B077632C-3E0F-D149-97BB-3863F7AA8E61}" srcOrd="0" destOrd="2" presId="urn:microsoft.com/office/officeart/2005/8/layout/chevron2"/>
    <dgm:cxn modelId="{EA8EA7F3-5FD6-2E42-AA71-466EABF030F7}" type="presOf" srcId="{62D2163D-CCF4-D042-B1B8-2E02BC208225}" destId="{A4219B77-A365-4B48-9BEE-60348CA85836}" srcOrd="0" destOrd="2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2009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2010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2011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dirty="0"/>
            <a:t>Heitor Costa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dirty="0"/>
            <a:t>Marco Antônio Araújo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ABF2E363-4C81-1844-9F5C-F3B89643C862}">
      <dgm:prSet phldrT="[Texto]"/>
      <dgm:spPr/>
      <dgm:t>
        <a:bodyPr/>
        <a:lstStyle/>
        <a:p>
          <a:r>
            <a:rPr lang="pt-BR" dirty="0"/>
            <a:t>No SBQS de Ouro Preto, MG</a:t>
          </a:r>
        </a:p>
      </dgm:t>
    </dgm:pt>
    <dgm:pt modelId="{37B72B26-67D5-914C-BE0D-874F450D6D8D}" type="parTrans" cxnId="{7D4EA579-FC51-B543-8AF9-A47DD87E8137}">
      <dgm:prSet/>
      <dgm:spPr/>
      <dgm:t>
        <a:bodyPr/>
        <a:lstStyle/>
        <a:p>
          <a:endParaRPr lang="pt-BR"/>
        </a:p>
      </dgm:t>
    </dgm:pt>
    <dgm:pt modelId="{9F5A8B52-466D-1647-9C75-1404DDB932A5}" type="sibTrans" cxnId="{7D4EA579-FC51-B543-8AF9-A47DD87E813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Aline Vasconcelos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2012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2013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No SBQS de Fortaleza, CE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A5C6EB4F-06DE-9A49-837E-DCF0D1280CAE}">
      <dgm:prSet phldrT="[Texto]"/>
      <dgm:spPr/>
      <dgm:t>
        <a:bodyPr/>
        <a:lstStyle/>
        <a:p>
          <a:r>
            <a:rPr lang="pt-BR" dirty="0" err="1"/>
            <a:t>Gláuco</a:t>
          </a:r>
          <a:r>
            <a:rPr lang="pt-BR" dirty="0"/>
            <a:t> Carneiro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/>
        </a:p>
      </dgm:t>
    </dgm:pt>
    <dgm:pt modelId="{FDE02105-8EC4-8A43-91BF-50751FCF1B46}">
      <dgm:prSet phldrT="[Texto]"/>
      <dgm:spPr/>
      <dgm:t>
        <a:bodyPr/>
        <a:lstStyle/>
        <a:p>
          <a:r>
            <a:rPr lang="pt-BR" dirty="0"/>
            <a:t>Marco Antônio Araújo</a:t>
          </a:r>
        </a:p>
      </dgm:t>
    </dgm:pt>
    <dgm:pt modelId="{C2E52B38-A505-5D41-8E4C-A029D6EFC5DE}" type="parTrans" cxnId="{548ECF12-40E0-FF4C-84AD-076C8677AA6B}">
      <dgm:prSet/>
      <dgm:spPr/>
      <dgm:t>
        <a:bodyPr/>
        <a:lstStyle/>
        <a:p>
          <a:endParaRPr lang="pt-BR"/>
        </a:p>
      </dgm:t>
    </dgm:pt>
    <dgm:pt modelId="{35D26A3B-27F3-054C-9274-E970AEF9DE7A}" type="sibTrans" cxnId="{548ECF12-40E0-FF4C-84AD-076C8677AA6B}">
      <dgm:prSet/>
      <dgm:spPr/>
      <dgm:t>
        <a:bodyPr/>
        <a:lstStyle/>
        <a:p>
          <a:endParaRPr lang="pt-BR"/>
        </a:p>
      </dgm:t>
    </dgm:pt>
    <dgm:pt modelId="{45501F3A-4F9C-B242-A1AF-221B6C0719AC}">
      <dgm:prSet phldrT="[Texto]"/>
      <dgm:spPr/>
      <dgm:t>
        <a:bodyPr/>
        <a:lstStyle/>
        <a:p>
          <a:r>
            <a:rPr lang="pt-BR" dirty="0"/>
            <a:t>Heitor Costa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/>
        </a:p>
      </dgm:t>
    </dgm:pt>
    <dgm:pt modelId="{9CEB5A3D-BD64-EB4B-9763-2F1EEDD7D033}">
      <dgm:prSet phldrT="[Texto]"/>
      <dgm:spPr/>
      <dgm:t>
        <a:bodyPr/>
        <a:lstStyle/>
        <a:p>
          <a:r>
            <a:rPr lang="pt-BR" dirty="0"/>
            <a:t>No SBQS de Salvador, BA</a:t>
          </a:r>
        </a:p>
      </dgm:t>
    </dgm:pt>
    <dgm:pt modelId="{155A2308-3954-214C-A9C1-D651B9742FF1}" type="parTrans" cxnId="{94C7AB2D-B191-3849-AB47-EA91AA9026DE}">
      <dgm:prSet/>
      <dgm:spPr/>
      <dgm:t>
        <a:bodyPr/>
        <a:lstStyle/>
        <a:p>
          <a:endParaRPr lang="pt-BR"/>
        </a:p>
      </dgm:t>
    </dgm:pt>
    <dgm:pt modelId="{07ED3261-8242-FB4F-8F7F-39ADC9B80D86}" type="sibTrans" cxnId="{94C7AB2D-B191-3849-AB47-EA91AA9026DE}">
      <dgm:prSet/>
      <dgm:spPr/>
      <dgm:t>
        <a:bodyPr/>
        <a:lstStyle/>
        <a:p>
          <a:endParaRPr lang="pt-BR"/>
        </a:p>
      </dgm:t>
    </dgm:pt>
    <dgm:pt modelId="{310821E5-1869-CA48-BCED-B92858F19DA3}">
      <dgm:prSet phldrT="[Texto]"/>
      <dgm:spPr/>
      <dgm:t>
        <a:bodyPr/>
        <a:lstStyle/>
        <a:p>
          <a:r>
            <a:rPr lang="pt-BR" b="0" i="0" dirty="0"/>
            <a:t>Paulo Masiero</a:t>
          </a:r>
          <a:endParaRPr lang="pt-BR" dirty="0"/>
        </a:p>
      </dgm:t>
    </dgm:pt>
    <dgm:pt modelId="{267EC671-7B57-DF43-AE12-F03996CB6C9F}" type="parTrans" cxnId="{2A4D5306-A928-1246-858D-DCB482A077B8}">
      <dgm:prSet/>
      <dgm:spPr/>
      <dgm:t>
        <a:bodyPr/>
        <a:lstStyle/>
        <a:p>
          <a:endParaRPr lang="pt-BR"/>
        </a:p>
      </dgm:t>
    </dgm:pt>
    <dgm:pt modelId="{604C5E71-B652-8145-82E1-9581E8274562}" type="sibTrans" cxnId="{2A4D5306-A928-1246-858D-DCB482A077B8}">
      <dgm:prSet/>
      <dgm:spPr/>
      <dgm:t>
        <a:bodyPr/>
        <a:lstStyle/>
        <a:p>
          <a:endParaRPr lang="pt-BR"/>
        </a:p>
      </dgm:t>
    </dgm:pt>
    <dgm:pt modelId="{98FBC875-8135-F44C-A5F4-9A3AE8DAF770}">
      <dgm:prSet/>
      <dgm:spPr/>
      <dgm:t>
        <a:bodyPr/>
        <a:lstStyle/>
        <a:p>
          <a:r>
            <a:rPr lang="pt-BR" dirty="0"/>
            <a:t>Aline Vasconcelos</a:t>
          </a:r>
        </a:p>
      </dgm:t>
    </dgm:pt>
    <dgm:pt modelId="{9476FEFD-B325-6842-A6D7-BFF448E29DEA}" type="parTrans" cxnId="{1A0AA1D7-B59A-0042-BEB3-7C42D127A403}">
      <dgm:prSet/>
      <dgm:spPr/>
      <dgm:t>
        <a:bodyPr/>
        <a:lstStyle/>
        <a:p>
          <a:endParaRPr lang="pt-BR"/>
        </a:p>
      </dgm:t>
    </dgm:pt>
    <dgm:pt modelId="{0F5DD8A4-18C1-F44A-8716-BB3C0B33E2AA}" type="sibTrans" cxnId="{1A0AA1D7-B59A-0042-BEB3-7C42D127A403}">
      <dgm:prSet/>
      <dgm:spPr/>
      <dgm:t>
        <a:bodyPr/>
        <a:lstStyle/>
        <a:p>
          <a:endParaRPr lang="pt-BR"/>
        </a:p>
      </dgm:t>
    </dgm:pt>
    <dgm:pt modelId="{4DC76500-0AD6-7E4C-AC59-D8412FB3BD0D}">
      <dgm:prSet/>
      <dgm:spPr/>
      <dgm:t>
        <a:bodyPr/>
        <a:lstStyle/>
        <a:p>
          <a:r>
            <a:rPr lang="pt-BR" dirty="0"/>
            <a:t>No SBQS de Belém, PA</a:t>
          </a:r>
        </a:p>
      </dgm:t>
    </dgm:pt>
    <dgm:pt modelId="{6F411D81-3ADA-9D4C-A9F4-730C7317BED9}" type="parTrans" cxnId="{EBC1779C-A559-0F4B-9C3E-91EBF09B1E33}">
      <dgm:prSet/>
      <dgm:spPr/>
      <dgm:t>
        <a:bodyPr/>
        <a:lstStyle/>
        <a:p>
          <a:endParaRPr lang="pt-BR"/>
        </a:p>
      </dgm:t>
    </dgm:pt>
    <dgm:pt modelId="{FDFF6F66-C464-9E44-AC1F-C2C7D3E9531B}" type="sibTrans" cxnId="{EBC1779C-A559-0F4B-9C3E-91EBF09B1E33}">
      <dgm:prSet/>
      <dgm:spPr/>
      <dgm:t>
        <a:bodyPr/>
        <a:lstStyle/>
        <a:p>
          <a:endParaRPr lang="pt-BR"/>
        </a:p>
      </dgm:t>
    </dgm:pt>
    <dgm:pt modelId="{95F4B124-E5B0-0842-8949-0509664B7102}">
      <dgm:prSet phldrT="[Texto]"/>
      <dgm:spPr/>
      <dgm:t>
        <a:bodyPr/>
        <a:lstStyle/>
        <a:p>
          <a:r>
            <a:rPr lang="pt-BR" dirty="0"/>
            <a:t>Heitor Costa</a:t>
          </a:r>
        </a:p>
      </dgm:t>
    </dgm:pt>
    <dgm:pt modelId="{F4CFDB2B-53BD-F549-A97A-E9F599F75BA3}" type="parTrans" cxnId="{FDB031CF-C31D-E549-84E2-3CA2F8D688AB}">
      <dgm:prSet/>
      <dgm:spPr/>
      <dgm:t>
        <a:bodyPr/>
        <a:lstStyle/>
        <a:p>
          <a:endParaRPr lang="pt-BR"/>
        </a:p>
      </dgm:t>
    </dgm:pt>
    <dgm:pt modelId="{F2EF8FD1-C4F8-3A49-89A4-A5ADE31F1BFD}" type="sibTrans" cxnId="{FDB031CF-C31D-E549-84E2-3CA2F8D688AB}">
      <dgm:prSet/>
      <dgm:spPr/>
      <dgm:t>
        <a:bodyPr/>
        <a:lstStyle/>
        <a:p>
          <a:endParaRPr lang="pt-BR"/>
        </a:p>
      </dgm:t>
    </dgm:pt>
    <dgm:pt modelId="{0AEF4481-8D3C-1244-B636-7D6CF7D25674}">
      <dgm:prSet phldrT="[Texto]"/>
      <dgm:spPr/>
      <dgm:t>
        <a:bodyPr/>
        <a:lstStyle/>
        <a:p>
          <a:r>
            <a:rPr lang="pt-BR" dirty="0"/>
            <a:t>No SBQS de Curitiba, PR</a:t>
          </a:r>
        </a:p>
      </dgm:t>
    </dgm:pt>
    <dgm:pt modelId="{BCB356B5-FE10-4C48-9474-AE69F99910E5}" type="parTrans" cxnId="{FA3B394E-E468-CE4A-A664-345F06839D1E}">
      <dgm:prSet/>
      <dgm:spPr/>
      <dgm:t>
        <a:bodyPr/>
        <a:lstStyle/>
        <a:p>
          <a:endParaRPr lang="pt-BR"/>
        </a:p>
      </dgm:t>
    </dgm:pt>
    <dgm:pt modelId="{3AEBA1CA-9EED-AE46-9242-345729B88C34}" type="sibTrans" cxnId="{FA3B394E-E468-CE4A-A664-345F06839D1E}">
      <dgm:prSet/>
      <dgm:spPr/>
      <dgm:t>
        <a:bodyPr/>
        <a:lstStyle/>
        <a:p>
          <a:endParaRPr lang="pt-BR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A4D5306-A928-1246-858D-DCB482A077B8}" srcId="{1EC730D7-E694-C641-8681-C3F2E246CDB2}" destId="{310821E5-1869-CA48-BCED-B92858F19DA3}" srcOrd="1" destOrd="0" parTransId="{267EC671-7B57-DF43-AE12-F03996CB6C9F}" sibTransId="{604C5E71-B652-8145-82E1-9581E8274562}"/>
    <dgm:cxn modelId="{282AB208-D808-194F-B961-84ADF7FE2980}" type="presOf" srcId="{ABF2E363-4C81-1844-9F5C-F3B89643C862}" destId="{AE09FEFE-21B1-BF4B-BF08-7BD8570436AE}" srcOrd="0" destOrd="2" presId="urn:microsoft.com/office/officeart/2005/8/layout/chevron2"/>
    <dgm:cxn modelId="{4710230A-85ED-E94C-88BF-05E3128A197B}" type="presOf" srcId="{FDE02105-8EC4-8A43-91BF-50751FCF1B46}" destId="{04AAF55E-69E5-D247-A57A-BBC27A4AB450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548ECF12-40E0-FF4C-84AD-076C8677AA6B}" srcId="{30B6EBDD-7006-E84E-B3A8-28A40A6A2F95}" destId="{FDE02105-8EC4-8A43-91BF-50751FCF1B46}" srcOrd="1" destOrd="0" parTransId="{C2E52B38-A505-5D41-8E4C-A029D6EFC5DE}" sibTransId="{35D26A3B-27F3-054C-9274-E970AEF9DE7A}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0" destOrd="0" parTransId="{09BC0E97-1265-7F43-8F11-1229519C177E}" sibTransId="{8A4F7500-FD92-A048-A583-7BDB98C9CA17}"/>
    <dgm:cxn modelId="{94C7AB2D-B191-3849-AB47-EA91AA9026DE}" srcId="{BCB5D106-177E-8C4E-9F1E-9C530AF41EC5}" destId="{9CEB5A3D-BD64-EB4B-9763-2F1EEDD7D033}" srcOrd="1" destOrd="0" parTransId="{155A2308-3954-214C-A9C1-D651B9742FF1}" sibTransId="{07ED3261-8242-FB4F-8F7F-39ADC9B80D86}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FA3B394E-E468-CE4A-A664-345F06839D1E}" srcId="{A6543013-24AD-FB4A-B2F4-CB0314C5E6D7}" destId="{0AEF4481-8D3C-1244-B636-7D6CF7D25674}" srcOrd="2" destOrd="0" parTransId="{BCB356B5-FE10-4C48-9474-AE69F99910E5}" sibTransId="{3AEBA1CA-9EED-AE46-9242-345729B88C34}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9B2A2570-FF08-D94B-9AB2-DCB62381554F}" type="presOf" srcId="{F5D20255-8235-E84B-AE62-24C537AB3F06}" destId="{04AAF55E-69E5-D247-A57A-BBC27A4AB450}" srcOrd="0" destOrd="2" presId="urn:microsoft.com/office/officeart/2005/8/layout/chevron2"/>
    <dgm:cxn modelId="{C250DC71-4A5D-1D44-A707-996F59A95AA4}" srcId="{30B6EBDD-7006-E84E-B3A8-28A40A6A2F95}" destId="{F5D20255-8235-E84B-AE62-24C537AB3F06}" srcOrd="2" destOrd="0" parTransId="{43CE7135-88FD-F147-AF63-6AF662347884}" sibTransId="{D762DBEA-EE45-6D47-A020-3F51DEBB33BA}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7D4EA579-FC51-B543-8AF9-A47DD87E8137}" srcId="{1EC730D7-E694-C641-8681-C3F2E246CDB2}" destId="{ABF2E363-4C81-1844-9F5C-F3B89643C862}" srcOrd="2" destOrd="0" parTransId="{37B72B26-67D5-914C-BE0D-874F450D6D8D}" sibTransId="{9F5A8B52-466D-1647-9C75-1404DDB932A5}"/>
    <dgm:cxn modelId="{0E9DED7B-8E8D-AB40-9C8D-E2854CAD5A0F}" type="presOf" srcId="{0AEF4481-8D3C-1244-B636-7D6CF7D25674}" destId="{C58D604A-B8BE-3E4E-A087-0C66CE23664F}" srcOrd="0" destOrd="2" presId="urn:microsoft.com/office/officeart/2005/8/layout/chevron2"/>
    <dgm:cxn modelId="{8DC0DD7D-3F9E-2C4F-82DA-C2A6A9576143}" type="presOf" srcId="{98FBC875-8135-F44C-A5F4-9A3AE8DAF770}" destId="{49B6B948-B646-3347-949E-2A74CFF41092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EBC1779C-A559-0F4B-9C3E-91EBF09B1E33}" srcId="{FFA10834-4A1C-B041-8157-72FBD8AE1B0D}" destId="{4DC76500-0AD6-7E4C-AC59-D8412FB3BD0D}" srcOrd="2" destOrd="0" parTransId="{6F411D81-3ADA-9D4C-A9F4-730C7317BED9}" sibTransId="{FDFF6F66-C464-9E44-AC1F-C2C7D3E9531B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8B2B2FA5-2B79-6C49-9047-8BE3DF67C7AE}" type="presOf" srcId="{9CEB5A3D-BD64-EB4B-9763-2F1EEDD7D033}" destId="{72EF2A30-CA61-4E44-AA21-54BDCF2F736C}" srcOrd="0" destOrd="1" presId="urn:microsoft.com/office/officeart/2005/8/layout/chevron2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8F1335CD-31C7-FA4B-83F5-E7D83FD48DAA}" type="presOf" srcId="{4DC76500-0AD6-7E4C-AC59-D8412FB3BD0D}" destId="{49B6B948-B646-3347-949E-2A74CFF41092}" srcOrd="0" destOrd="2" presId="urn:microsoft.com/office/officeart/2005/8/layout/chevron2"/>
    <dgm:cxn modelId="{FDB031CF-C31D-E549-84E2-3CA2F8D688AB}" srcId="{A6543013-24AD-FB4A-B2F4-CB0314C5E6D7}" destId="{95F4B124-E5B0-0842-8949-0509664B7102}" srcOrd="1" destOrd="0" parTransId="{F4CFDB2B-53BD-F549-A97A-E9F599F75BA3}" sibTransId="{F2EF8FD1-C4F8-3A49-89A4-A5ADE31F1BF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1A0AA1D7-B59A-0042-BEB3-7C42D127A403}" srcId="{FFA10834-4A1C-B041-8157-72FBD8AE1B0D}" destId="{98FBC875-8135-F44C-A5F4-9A3AE8DAF770}" srcOrd="1" destOrd="0" parTransId="{9476FEFD-B325-6842-A6D7-BFF448E29DEA}" sibTransId="{0F5DD8A4-18C1-F44A-8716-BB3C0B33E2AA}"/>
    <dgm:cxn modelId="{16C096E1-7165-5245-BE7D-A87D7F025194}" type="presOf" srcId="{95F4B124-E5B0-0842-8949-0509664B7102}" destId="{C58D604A-B8BE-3E4E-A087-0C66CE23664F}" srcOrd="0" destOrd="1" presId="urn:microsoft.com/office/officeart/2005/8/layout/chevron2"/>
    <dgm:cxn modelId="{CEA78BEF-E23D-5946-9123-D4042B44A3DB}" type="presOf" srcId="{310821E5-1869-CA48-BCED-B92858F19DA3}" destId="{AE09FEFE-21B1-BF4B-BF08-7BD8570436AE}" srcOrd="0" destOrd="1" presId="urn:microsoft.com/office/officeart/2005/8/layout/chevron2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0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62D2163D-CCF4-D042-B1B8-2E02BC208225}">
      <dgm:prSet phldrT="[Texto]"/>
      <dgm:spPr/>
      <dgm:t>
        <a:bodyPr/>
        <a:lstStyle/>
        <a:p>
          <a:r>
            <a:rPr lang="pt-BR" dirty="0"/>
            <a:t>2011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/>
        </a:p>
      </dgm:t>
    </dgm:pt>
    <dgm:pt modelId="{991516B9-C826-BC4B-B555-0F99495E5BC4}">
      <dgm:prSet phldrT="[Texto]"/>
      <dgm:spPr/>
      <dgm:t>
        <a:bodyPr/>
        <a:lstStyle/>
        <a:p>
          <a:r>
            <a:rPr lang="pt-BR" dirty="0" err="1"/>
            <a:t>Gláuco</a:t>
          </a:r>
          <a:r>
            <a:rPr lang="pt-BR" dirty="0"/>
            <a:t> Carneiro</a:t>
          </a:r>
        </a:p>
      </dgm:t>
    </dgm:pt>
    <dgm:pt modelId="{08D91328-1E25-2A4A-9ED0-BD04679C1306}" type="parTrans" cxnId="{DA8FA643-3523-D646-8E37-1782FBA35116}">
      <dgm:prSet/>
      <dgm:spPr/>
      <dgm:t>
        <a:bodyPr/>
        <a:lstStyle/>
        <a:p>
          <a:endParaRPr lang="pt-BR"/>
        </a:p>
      </dgm:t>
    </dgm:pt>
    <dgm:pt modelId="{2F2B1278-CDF0-8743-9AC7-BE78D5721E84}" type="sibTrans" cxnId="{DA8FA643-3523-D646-8E37-1782FBA35116}">
      <dgm:prSet/>
      <dgm:spPr/>
      <dgm:t>
        <a:bodyPr/>
        <a:lstStyle/>
        <a:p>
          <a:endParaRPr lang="pt-BR"/>
        </a:p>
      </dgm:t>
    </dgm:pt>
    <dgm:pt modelId="{7D17C6BA-561E-4949-8AE0-D42083BFF521}">
      <dgm:prSet phldrT="[Texto]"/>
      <dgm:spPr/>
      <dgm:t>
        <a:bodyPr/>
        <a:lstStyle/>
        <a:p>
          <a:r>
            <a:rPr lang="pt-BR" dirty="0"/>
            <a:t>2012</a:t>
          </a:r>
        </a:p>
      </dgm:t>
    </dgm:pt>
    <dgm:pt modelId="{404D091C-B174-604D-AE4A-132092A0A255}" type="parTrans" cxnId="{51A978A2-039E-3345-8F69-C814F02C198F}">
      <dgm:prSet/>
      <dgm:spPr/>
      <dgm:t>
        <a:bodyPr/>
        <a:lstStyle/>
        <a:p>
          <a:endParaRPr lang="pt-BR"/>
        </a:p>
      </dgm:t>
    </dgm:pt>
    <dgm:pt modelId="{05E65360-E0CA-CC4D-959F-D7530BA62414}" type="sibTrans" cxnId="{51A978A2-039E-3345-8F69-C814F02C198F}">
      <dgm:prSet/>
      <dgm:spPr/>
      <dgm:t>
        <a:bodyPr/>
        <a:lstStyle/>
        <a:p>
          <a:endParaRPr lang="pt-BR"/>
        </a:p>
      </dgm:t>
    </dgm:pt>
    <dgm:pt modelId="{FA9B1761-672A-754F-B696-D904152F1E8E}">
      <dgm:prSet phldrT="[Texto]"/>
      <dgm:spPr/>
      <dgm:t>
        <a:bodyPr/>
        <a:lstStyle/>
        <a:p>
          <a:r>
            <a:rPr lang="pt-BR" dirty="0"/>
            <a:t>Cláudia Werner</a:t>
          </a:r>
        </a:p>
      </dgm:t>
    </dgm:pt>
    <dgm:pt modelId="{19F51CEF-3973-5D4D-AC5F-D63730F3222C}" type="parTrans" cxnId="{352A29A3-85A6-D24A-8A1F-653E4C777F5D}">
      <dgm:prSet/>
      <dgm:spPr/>
      <dgm:t>
        <a:bodyPr/>
        <a:lstStyle/>
        <a:p>
          <a:endParaRPr lang="pt-BR"/>
        </a:p>
      </dgm:t>
    </dgm:pt>
    <dgm:pt modelId="{1EC8A50F-BCF4-364A-A163-FD90802A74FB}" type="sibTrans" cxnId="{352A29A3-85A6-D24A-8A1F-653E4C777F5D}">
      <dgm:prSet/>
      <dgm:spPr/>
      <dgm:t>
        <a:bodyPr/>
        <a:lstStyle/>
        <a:p>
          <a:endParaRPr lang="pt-BR"/>
        </a:p>
      </dgm:t>
    </dgm:pt>
    <dgm:pt modelId="{634D08C2-B1CA-C64E-AE92-410B4A8B5B12}">
      <dgm:prSet phldrT="[Texto]"/>
      <dgm:spPr/>
      <dgm:t>
        <a:bodyPr/>
        <a:lstStyle/>
        <a:p>
          <a:r>
            <a:rPr lang="pt-BR" dirty="0"/>
            <a:t>Leonardo Murta</a:t>
          </a:r>
        </a:p>
      </dgm:t>
    </dgm:pt>
    <dgm:pt modelId="{5CE7C410-2E72-5647-8835-9B6772D3055B}" type="parTrans" cxnId="{2FC48A73-2F36-DD49-9DD5-284AA774DFA3}">
      <dgm:prSet/>
      <dgm:spPr/>
      <dgm:t>
        <a:bodyPr/>
        <a:lstStyle/>
        <a:p>
          <a:endParaRPr lang="pt-BR"/>
        </a:p>
      </dgm:t>
    </dgm:pt>
    <dgm:pt modelId="{F6B644E0-2F13-C045-A556-6E3D5ADA6375}" type="sibTrans" cxnId="{2FC48A73-2F36-DD49-9DD5-284AA774DFA3}">
      <dgm:prSet/>
      <dgm:spPr/>
      <dgm:t>
        <a:bodyPr/>
        <a:lstStyle/>
        <a:p>
          <a:endParaRPr lang="pt-BR"/>
        </a:p>
      </dgm:t>
    </dgm:pt>
    <dgm:pt modelId="{4CFDEEF8-16B8-A941-BF59-5D4FDD218871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Natal, RN</a:t>
          </a:r>
        </a:p>
      </dgm:t>
    </dgm:pt>
    <dgm:pt modelId="{E24DEA5D-356F-1D4E-ABB6-550904DC357D}" type="parTrans" cxnId="{77C8FA45-38B4-6446-8EAD-BD42F19D8878}">
      <dgm:prSet/>
      <dgm:spPr/>
      <dgm:t>
        <a:bodyPr/>
        <a:lstStyle/>
        <a:p>
          <a:endParaRPr lang="pt-BR"/>
        </a:p>
      </dgm:t>
    </dgm:pt>
    <dgm:pt modelId="{812B8574-B71B-464E-B854-94CAD0CF0A34}" type="sibTrans" cxnId="{77C8FA45-38B4-6446-8EAD-BD42F19D8878}">
      <dgm:prSet/>
      <dgm:spPr/>
      <dgm:t>
        <a:bodyPr/>
        <a:lstStyle/>
        <a:p>
          <a:endParaRPr lang="pt-BR"/>
        </a:p>
      </dgm:t>
    </dgm:pt>
    <dgm:pt modelId="{B8B0226A-CED0-F74A-A4F0-CA2822DDCB4F}">
      <dgm:prSet phldrT="[Texto]"/>
      <dgm:spPr/>
      <dgm:t>
        <a:bodyPr/>
        <a:lstStyle/>
        <a:p>
          <a:r>
            <a:rPr lang="pt-BR" dirty="0"/>
            <a:t>Manoel Mendonça</a:t>
          </a:r>
        </a:p>
      </dgm:t>
    </dgm:pt>
    <dgm:pt modelId="{23757FDD-E5FF-6F4F-9719-0E5C0B78F6DD}" type="parTrans" cxnId="{94C095B0-B4C6-8045-B3AA-E43AC43999A6}">
      <dgm:prSet/>
      <dgm:spPr/>
      <dgm:t>
        <a:bodyPr/>
        <a:lstStyle/>
        <a:p>
          <a:endParaRPr lang="pt-BR"/>
        </a:p>
      </dgm:t>
    </dgm:pt>
    <dgm:pt modelId="{160B2523-DC1F-5042-A024-8414417B64D5}" type="sibTrans" cxnId="{94C095B0-B4C6-8045-B3AA-E43AC43999A6}">
      <dgm:prSet/>
      <dgm:spPr/>
      <dgm:t>
        <a:bodyPr/>
        <a:lstStyle/>
        <a:p>
          <a:endParaRPr lang="pt-BR"/>
        </a:p>
      </dgm:t>
    </dgm:pt>
    <dgm:pt modelId="{EEC62D37-A69B-754E-8B94-18662037B15F}">
      <dgm:prSet phldrT="[Texto]"/>
      <dgm:spPr/>
      <dgm:t>
        <a:bodyPr/>
        <a:lstStyle/>
        <a:p>
          <a:r>
            <a:rPr lang="pt-BR" dirty="0"/>
            <a:t>Sandra Fabbri</a:t>
          </a:r>
        </a:p>
      </dgm:t>
    </dgm:pt>
    <dgm:pt modelId="{275C9150-393B-B948-8BA0-EC054B853924}" type="parTrans" cxnId="{7625D12D-0E27-D24E-91E9-381FEA1F3A23}">
      <dgm:prSet/>
      <dgm:spPr/>
      <dgm:t>
        <a:bodyPr/>
        <a:lstStyle/>
        <a:p>
          <a:endParaRPr lang="pt-BR"/>
        </a:p>
      </dgm:t>
    </dgm:pt>
    <dgm:pt modelId="{A5C832C3-50F6-A64F-A15F-EB7E38B9407A}" type="sibTrans" cxnId="{7625D12D-0E27-D24E-91E9-381FEA1F3A23}">
      <dgm:prSet/>
      <dgm:spPr/>
      <dgm:t>
        <a:bodyPr/>
        <a:lstStyle/>
        <a:p>
          <a:endParaRPr lang="pt-BR"/>
        </a:p>
      </dgm:t>
    </dgm:pt>
    <dgm:pt modelId="{E95C485D-8496-024B-8F07-3EF9AE5C5703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São Paulo, SP</a:t>
          </a:r>
        </a:p>
      </dgm:t>
    </dgm:pt>
    <dgm:pt modelId="{B0629F7D-FC1E-154F-B6F5-50FA5DFCB95C}" type="parTrans" cxnId="{A5334467-8EC2-AB45-B691-82CAA6EF6098}">
      <dgm:prSet/>
      <dgm:spPr/>
      <dgm:t>
        <a:bodyPr/>
        <a:lstStyle/>
        <a:p>
          <a:endParaRPr lang="pt-BR"/>
        </a:p>
      </dgm:t>
    </dgm:pt>
    <dgm:pt modelId="{1CF1DAE1-1133-EF4B-B326-3A1DD5B561E0}" type="sibTrans" cxnId="{A5334467-8EC2-AB45-B691-82CAA6EF6098}">
      <dgm:prSet/>
      <dgm:spPr/>
      <dgm:t>
        <a:bodyPr/>
        <a:lstStyle/>
        <a:p>
          <a:endParaRPr lang="pt-BR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900650BD-AAB1-0E47-B961-2D753F3D0239}" type="pres">
      <dgm:prSet presAssocID="{62D2163D-CCF4-D042-B1B8-2E02BC208225}" presName="composite" presStyleCnt="0"/>
      <dgm:spPr/>
    </dgm:pt>
    <dgm:pt modelId="{D3F5062D-9E6C-6C40-930E-CCCC130ADC49}" type="pres">
      <dgm:prSet presAssocID="{62D2163D-CCF4-D042-B1B8-2E02BC20822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FD59FAA-2206-B545-AB6C-789B6BEA0410}" type="pres">
      <dgm:prSet presAssocID="{62D2163D-CCF4-D042-B1B8-2E02BC208225}" presName="descendantText" presStyleLbl="alignAcc1" presStyleIdx="0" presStyleCnt="2" custScaleY="96776">
        <dgm:presLayoutVars>
          <dgm:bulletEnabled val="1"/>
        </dgm:presLayoutVars>
      </dgm:prSet>
      <dgm:spPr/>
    </dgm:pt>
    <dgm:pt modelId="{42C9436C-59CF-A04B-BD5A-29DBC639EF0A}" type="pres">
      <dgm:prSet presAssocID="{195D55ED-AFCB-7C4B-92C4-F2531394645F}" presName="sp" presStyleCnt="0"/>
      <dgm:spPr/>
    </dgm:pt>
    <dgm:pt modelId="{5D44A493-8A54-1146-9B91-6C1E785F2C4F}" type="pres">
      <dgm:prSet presAssocID="{7D17C6BA-561E-4949-8AE0-D42083BFF521}" presName="composite" presStyleCnt="0"/>
      <dgm:spPr/>
    </dgm:pt>
    <dgm:pt modelId="{562750C0-A82D-764E-93E0-6400E4260746}" type="pres">
      <dgm:prSet presAssocID="{7D17C6BA-561E-4949-8AE0-D42083BFF52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298DADC-4ACF-B345-ACB6-B2E528E5E685}" type="pres">
      <dgm:prSet presAssocID="{7D17C6BA-561E-4949-8AE0-D42083BFF52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8CC9FC04-C4FF-7B4F-BB58-1089E2AD7400}" type="presOf" srcId="{634D08C2-B1CA-C64E-AE92-410B4A8B5B12}" destId="{2298DADC-4ACF-B345-ACB6-B2E528E5E685}" srcOrd="0" destOrd="1" presId="urn:microsoft.com/office/officeart/2005/8/layout/chevron2"/>
    <dgm:cxn modelId="{439BCA06-C267-0B4D-9CC2-C0425B12F627}" type="presOf" srcId="{FA9B1761-672A-754F-B696-D904152F1E8E}" destId="{2298DADC-4ACF-B345-ACB6-B2E528E5E685}" srcOrd="0" destOrd="0" presId="urn:microsoft.com/office/officeart/2005/8/layout/chevron2"/>
    <dgm:cxn modelId="{7625D12D-0E27-D24E-91E9-381FEA1F3A23}" srcId="{62D2163D-CCF4-D042-B1B8-2E02BC208225}" destId="{EEC62D37-A69B-754E-8B94-18662037B15F}" srcOrd="2" destOrd="0" parTransId="{275C9150-393B-B948-8BA0-EC054B853924}" sibTransId="{A5C832C3-50F6-A64F-A15F-EB7E38B9407A}"/>
    <dgm:cxn modelId="{0A5B4D3D-D2BF-2C4F-ABC9-F047B3799A0F}" type="presOf" srcId="{991516B9-C826-BC4B-B555-0F99495E5BC4}" destId="{FFD59FAA-2206-B545-AB6C-789B6BEA0410}" srcOrd="0" destOrd="0" presId="urn:microsoft.com/office/officeart/2005/8/layout/chevron2"/>
    <dgm:cxn modelId="{3321453F-8EC5-4646-A926-068BE2362BA1}" type="presOf" srcId="{B8B0226A-CED0-F74A-A4F0-CA2822DDCB4F}" destId="{FFD59FAA-2206-B545-AB6C-789B6BEA0410}" srcOrd="0" destOrd="1" presId="urn:microsoft.com/office/officeart/2005/8/layout/chevron2"/>
    <dgm:cxn modelId="{DA8FA643-3523-D646-8E37-1782FBA35116}" srcId="{62D2163D-CCF4-D042-B1B8-2E02BC208225}" destId="{991516B9-C826-BC4B-B555-0F99495E5BC4}" srcOrd="0" destOrd="0" parTransId="{08D91328-1E25-2A4A-9ED0-BD04679C1306}" sibTransId="{2F2B1278-CDF0-8743-9AC7-BE78D5721E84}"/>
    <dgm:cxn modelId="{77C8FA45-38B4-6446-8EAD-BD42F19D8878}" srcId="{7D17C6BA-561E-4949-8AE0-D42083BFF521}" destId="{4CFDEEF8-16B8-A941-BF59-5D4FDD218871}" srcOrd="2" destOrd="0" parTransId="{E24DEA5D-356F-1D4E-ABB6-550904DC357D}" sibTransId="{812B8574-B71B-464E-B854-94CAD0CF0A34}"/>
    <dgm:cxn modelId="{843D384C-56C4-3F4A-BD70-B7B6EB9A716F}" type="presOf" srcId="{7D17C6BA-561E-4949-8AE0-D42083BFF521}" destId="{562750C0-A82D-764E-93E0-6400E4260746}" srcOrd="0" destOrd="0" presId="urn:microsoft.com/office/officeart/2005/8/layout/chevron2"/>
    <dgm:cxn modelId="{A5334467-8EC2-AB45-B691-82CAA6EF6098}" srcId="{62D2163D-CCF4-D042-B1B8-2E02BC208225}" destId="{E95C485D-8496-024B-8F07-3EF9AE5C5703}" srcOrd="3" destOrd="0" parTransId="{B0629F7D-FC1E-154F-B6F5-50FA5DFCB95C}" sibTransId="{1CF1DAE1-1133-EF4B-B326-3A1DD5B561E0}"/>
    <dgm:cxn modelId="{B6259870-AFE8-8046-B6C8-AAA924EB00B1}" type="presOf" srcId="{EEC62D37-A69B-754E-8B94-18662037B15F}" destId="{FFD59FAA-2206-B545-AB6C-789B6BEA0410}" srcOrd="0" destOrd="2" presId="urn:microsoft.com/office/officeart/2005/8/layout/chevron2"/>
    <dgm:cxn modelId="{2FC48A73-2F36-DD49-9DD5-284AA774DFA3}" srcId="{7D17C6BA-561E-4949-8AE0-D42083BFF521}" destId="{634D08C2-B1CA-C64E-AE92-410B4A8B5B12}" srcOrd="1" destOrd="0" parTransId="{5CE7C410-2E72-5647-8835-9B6772D3055B}" sibTransId="{F6B644E0-2F13-C045-A556-6E3D5ADA6375}"/>
    <dgm:cxn modelId="{34DCBF8C-9086-8F44-9873-ADF2CFE74FFD}" type="presOf" srcId="{4CFDEEF8-16B8-A941-BF59-5D4FDD218871}" destId="{2298DADC-4ACF-B345-ACB6-B2E528E5E685}" srcOrd="0" destOrd="2" presId="urn:microsoft.com/office/officeart/2005/8/layout/chevron2"/>
    <dgm:cxn modelId="{BC86C39C-E7FD-F34D-A524-E4CDD8DA4191}" type="presOf" srcId="{62D2163D-CCF4-D042-B1B8-2E02BC208225}" destId="{D3F5062D-9E6C-6C40-930E-CCCC130ADC49}" srcOrd="0" destOrd="0" presId="urn:microsoft.com/office/officeart/2005/8/layout/chevron2"/>
    <dgm:cxn modelId="{51A978A2-039E-3345-8F69-C814F02C198F}" srcId="{984D4DCC-4044-E143-8D1F-2F2A26940416}" destId="{7D17C6BA-561E-4949-8AE0-D42083BFF521}" srcOrd="1" destOrd="0" parTransId="{404D091C-B174-604D-AE4A-132092A0A255}" sibTransId="{05E65360-E0CA-CC4D-959F-D7530BA62414}"/>
    <dgm:cxn modelId="{352A29A3-85A6-D24A-8A1F-653E4C777F5D}" srcId="{7D17C6BA-561E-4949-8AE0-D42083BFF521}" destId="{FA9B1761-672A-754F-B696-D904152F1E8E}" srcOrd="0" destOrd="0" parTransId="{19F51CEF-3973-5D4D-AC5F-D63730F3222C}" sibTransId="{1EC8A50F-BCF4-364A-A163-FD90802A74FB}"/>
    <dgm:cxn modelId="{B14B2FAA-3DF5-A044-92BA-6F8D4C4ACD3E}" srcId="{984D4DCC-4044-E143-8D1F-2F2A26940416}" destId="{62D2163D-CCF4-D042-B1B8-2E02BC208225}" srcOrd="0" destOrd="0" parTransId="{25A66FF6-324B-1A46-AECB-1200674F0813}" sibTransId="{195D55ED-AFCB-7C4B-92C4-F2531394645F}"/>
    <dgm:cxn modelId="{94C095B0-B4C6-8045-B3AA-E43AC43999A6}" srcId="{62D2163D-CCF4-D042-B1B8-2E02BC208225}" destId="{B8B0226A-CED0-F74A-A4F0-CA2822DDCB4F}" srcOrd="1" destOrd="0" parTransId="{23757FDD-E5FF-6F4F-9719-0E5C0B78F6DD}" sibTransId="{160B2523-DC1F-5042-A024-8414417B64D5}"/>
    <dgm:cxn modelId="{8FDC85C9-9C63-1A4E-A741-64010447CF00}" type="presOf" srcId="{E95C485D-8496-024B-8F07-3EF9AE5C5703}" destId="{FFD59FAA-2206-B545-AB6C-789B6BEA0410}" srcOrd="0" destOrd="3" presId="urn:microsoft.com/office/officeart/2005/8/layout/chevron2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69186B17-46E0-7A4D-9949-EAD0F749832B}" type="presParOf" srcId="{DB7652F7-6837-BC45-87AB-A4E16D781210}" destId="{900650BD-AAB1-0E47-B961-2D753F3D0239}" srcOrd="0" destOrd="0" presId="urn:microsoft.com/office/officeart/2005/8/layout/chevron2"/>
    <dgm:cxn modelId="{A90F0A07-50E3-B946-86EE-1451213B8323}" type="presParOf" srcId="{900650BD-AAB1-0E47-B961-2D753F3D0239}" destId="{D3F5062D-9E6C-6C40-930E-CCCC130ADC49}" srcOrd="0" destOrd="0" presId="urn:microsoft.com/office/officeart/2005/8/layout/chevron2"/>
    <dgm:cxn modelId="{DA3ACFCA-DD4A-7D41-BC0D-BF893B5FF84C}" type="presParOf" srcId="{900650BD-AAB1-0E47-B961-2D753F3D0239}" destId="{FFD59FAA-2206-B545-AB6C-789B6BEA0410}" srcOrd="1" destOrd="0" presId="urn:microsoft.com/office/officeart/2005/8/layout/chevron2"/>
    <dgm:cxn modelId="{95EDCD6F-D7EF-AE44-B9DF-DD5B55823275}" type="presParOf" srcId="{DB7652F7-6837-BC45-87AB-A4E16D781210}" destId="{42C9436C-59CF-A04B-BD5A-29DBC639EF0A}" srcOrd="1" destOrd="0" presId="urn:microsoft.com/office/officeart/2005/8/layout/chevron2"/>
    <dgm:cxn modelId="{C40A2794-4433-294F-A9E0-2CC9C68FFE1E}" type="presParOf" srcId="{DB7652F7-6837-BC45-87AB-A4E16D781210}" destId="{5D44A493-8A54-1146-9B91-6C1E785F2C4F}" srcOrd="2" destOrd="0" presId="urn:microsoft.com/office/officeart/2005/8/layout/chevron2"/>
    <dgm:cxn modelId="{B16C71E2-5093-A64C-B512-3D82C5CF2453}" type="presParOf" srcId="{5D44A493-8A54-1146-9B91-6C1E785F2C4F}" destId="{562750C0-A82D-764E-93E0-6400E4260746}" srcOrd="0" destOrd="0" presId="urn:microsoft.com/office/officeart/2005/8/layout/chevron2"/>
    <dgm:cxn modelId="{A85E0784-477C-484B-B63E-D858993FCFC1}" type="presParOf" srcId="{5D44A493-8A54-1146-9B91-6C1E785F2C4F}" destId="{2298DADC-4ACF-B345-ACB6-B2E528E5E6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2013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2014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2015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No </a:t>
          </a:r>
          <a:r>
            <a:rPr lang="pt-BR" b="0" i="0" dirty="0" err="1"/>
            <a:t>CBSoft</a:t>
          </a:r>
          <a:r>
            <a:rPr lang="pt-BR" b="0" i="0" dirty="0"/>
            <a:t> de Brasília, DF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Eduardo Figueiredo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Nabor Mendonça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762835AF-11FB-5646-9417-168FA4C33DE1}">
      <dgm:prSet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</a:t>
          </a:r>
          <a:r>
            <a:rPr lang="pt-BR" dirty="0" err="1"/>
            <a:t>Maceio</a:t>
          </a:r>
          <a:r>
            <a:rPr lang="pt-BR" dirty="0"/>
            <a:t>, AL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/>
        </a:p>
      </dgm:t>
    </dgm:pt>
    <dgm:pt modelId="{95295833-A39F-664D-885C-CCD3338EAA1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Belo Horizonte, MG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2016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2017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F5D20255-8235-E84B-AE62-24C537AB3F06}">
      <dgm:prSet phldrT="[Texto]"/>
      <dgm:spPr/>
      <dgm:t>
        <a:bodyPr/>
        <a:lstStyle/>
        <a:p>
          <a:r>
            <a:rPr lang="pt-BR" dirty="0"/>
            <a:t>Alexandre </a:t>
          </a:r>
          <a:r>
            <a:rPr lang="pt-BR" dirty="0" err="1"/>
            <a:t>Bergel</a:t>
          </a:r>
          <a:endParaRPr lang="pt-BR" dirty="0"/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/>
        </a:p>
      </dgm:t>
    </dgm:pt>
    <dgm:pt modelId="{771E8C54-5C82-CF41-859D-B6B7A6743502}">
      <dgm:prSet phldrT="[Texto]"/>
      <dgm:spPr/>
      <dgm:t>
        <a:bodyPr/>
        <a:lstStyle/>
        <a:p>
          <a:r>
            <a:rPr lang="pt-BR" dirty="0"/>
            <a:t>Marcelo Maia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/>
        </a:p>
      </dgm:t>
    </dgm:pt>
    <dgm:pt modelId="{5F4E5A9F-1C1A-D147-926B-AB2CA5CF8C87}">
      <dgm:prSet phldrT="[Texto]"/>
      <dgm:spPr/>
      <dgm:t>
        <a:bodyPr/>
        <a:lstStyle/>
        <a:p>
          <a:r>
            <a:rPr lang="pt-BR" dirty="0"/>
            <a:t>Renato Novais  </a:t>
          </a:r>
          <a:r>
            <a:rPr lang="pt-BR" b="0" i="0" dirty="0"/>
            <a:t>• </a:t>
          </a:r>
          <a:r>
            <a:rPr lang="pt-BR" dirty="0"/>
            <a:t>Manoel Mendonça</a:t>
          </a:r>
        </a:p>
      </dgm:t>
    </dgm:pt>
    <dgm:pt modelId="{1AA4D108-346E-5C44-B43A-D1E5913D4D0E}" type="parTrans" cxnId="{424D79F5-505B-FF40-8B7A-A0912BA86F53}">
      <dgm:prSet/>
      <dgm:spPr/>
      <dgm:t>
        <a:bodyPr/>
        <a:lstStyle/>
        <a:p>
          <a:endParaRPr lang="en-US"/>
        </a:p>
      </dgm:t>
    </dgm:pt>
    <dgm:pt modelId="{015B658D-CF33-704B-9459-AF795F441616}" type="sibTrans" cxnId="{424D79F5-505B-FF40-8B7A-A0912BA86F53}">
      <dgm:prSet/>
      <dgm:spPr/>
      <dgm:t>
        <a:bodyPr/>
        <a:lstStyle/>
        <a:p>
          <a:endParaRPr lang="en-US"/>
        </a:p>
      </dgm:t>
    </dgm:pt>
    <dgm:pt modelId="{312F8C27-3164-AB4D-AD46-31109460299A}">
      <dgm:prSet/>
      <dgm:spPr/>
      <dgm:t>
        <a:bodyPr/>
        <a:lstStyle/>
        <a:p>
          <a:r>
            <a:rPr lang="pt-BR" dirty="0"/>
            <a:t>Renato Novais</a:t>
          </a:r>
        </a:p>
      </dgm:t>
    </dgm:pt>
    <dgm:pt modelId="{C8F1C0A5-9BDF-2D46-822B-AC36BC48CDC5}" type="parTrans" cxnId="{AEEC6AE0-9E4A-E142-8389-4512B145C626}">
      <dgm:prSet/>
      <dgm:spPr/>
      <dgm:t>
        <a:bodyPr/>
        <a:lstStyle/>
        <a:p>
          <a:endParaRPr lang="en-US"/>
        </a:p>
      </dgm:t>
    </dgm:pt>
    <dgm:pt modelId="{6B8A3C6B-B75A-0740-B647-2F04C8B10696}" type="sibTrans" cxnId="{AEEC6AE0-9E4A-E142-8389-4512B145C626}">
      <dgm:prSet/>
      <dgm:spPr/>
      <dgm:t>
        <a:bodyPr/>
        <a:lstStyle/>
        <a:p>
          <a:endParaRPr lang="en-US"/>
        </a:p>
      </dgm:t>
    </dgm:pt>
    <dgm:pt modelId="{0E278FAB-B5F6-D24B-800C-0E75F6865812}">
      <dgm:prSet phldrT="[Texto]"/>
      <dgm:spPr/>
      <dgm:t>
        <a:bodyPr/>
        <a:lstStyle/>
        <a:p>
          <a:r>
            <a:rPr lang="pt-BR" dirty="0"/>
            <a:t>Marco </a:t>
          </a:r>
          <a:r>
            <a:rPr lang="pt-BR" dirty="0" err="1"/>
            <a:t>Gerosa</a:t>
          </a:r>
          <a:endParaRPr lang="pt-BR" dirty="0"/>
        </a:p>
      </dgm:t>
    </dgm:pt>
    <dgm:pt modelId="{705266F0-5582-5F40-897A-5E05EF6AFC43}" type="parTrans" cxnId="{3CC54A4B-DF85-B443-9784-40554EADFA06}">
      <dgm:prSet/>
      <dgm:spPr/>
      <dgm:t>
        <a:bodyPr/>
        <a:lstStyle/>
        <a:p>
          <a:endParaRPr lang="en-US"/>
        </a:p>
      </dgm:t>
    </dgm:pt>
    <dgm:pt modelId="{41D09E5F-1817-CB45-9E87-47542C64F246}" type="sibTrans" cxnId="{3CC54A4B-DF85-B443-9784-40554EADFA06}">
      <dgm:prSet/>
      <dgm:spPr/>
      <dgm:t>
        <a:bodyPr/>
        <a:lstStyle/>
        <a:p>
          <a:endParaRPr lang="en-US"/>
        </a:p>
      </dgm:t>
    </dgm:pt>
    <dgm:pt modelId="{1B064839-4170-2548-BE11-7708AE05A1F5}">
      <dgm:prSet phldrT="[Texto]"/>
      <dgm:spPr/>
      <dgm:t>
        <a:bodyPr/>
        <a:lstStyle/>
        <a:p>
          <a:r>
            <a:rPr lang="pt-BR" dirty="0"/>
            <a:t>Ricardo Terra</a:t>
          </a:r>
        </a:p>
      </dgm:t>
    </dgm:pt>
    <dgm:pt modelId="{D5311A58-6164-3E40-ABE8-5594982303CB}" type="parTrans" cxnId="{47DE2391-B914-DC42-8FB5-5823D2D17B63}">
      <dgm:prSet/>
      <dgm:spPr/>
      <dgm:t>
        <a:bodyPr/>
        <a:lstStyle/>
        <a:p>
          <a:endParaRPr lang="en-US"/>
        </a:p>
      </dgm:t>
    </dgm:pt>
    <dgm:pt modelId="{EBCBFE9D-D9AF-0848-9EF8-6F62B4432396}" type="sibTrans" cxnId="{47DE2391-B914-DC42-8FB5-5823D2D17B63}">
      <dgm:prSet/>
      <dgm:spPr/>
      <dgm:t>
        <a:bodyPr/>
        <a:lstStyle/>
        <a:p>
          <a:endParaRPr lang="en-US"/>
        </a:p>
      </dgm:t>
    </dgm:pt>
    <dgm:pt modelId="{11043922-63B6-6C41-B167-16E2CD50BABD}">
      <dgm:prSet phldrT="[Texto]"/>
      <dgm:spPr/>
      <dgm:t>
        <a:bodyPr/>
        <a:lstStyle/>
        <a:p>
          <a:r>
            <a:rPr lang="pt-BR" dirty="0"/>
            <a:t>Cláudio Sant’Anna</a:t>
          </a:r>
        </a:p>
      </dgm:t>
    </dgm:pt>
    <dgm:pt modelId="{8CE78214-BA81-BD40-BC11-79CCDD4ACE9B}" type="parTrans" cxnId="{BF6D5357-A9FF-884B-BB28-8A7E22AA5F2D}">
      <dgm:prSet/>
      <dgm:spPr/>
      <dgm:t>
        <a:bodyPr/>
        <a:lstStyle/>
        <a:p>
          <a:endParaRPr lang="en-US"/>
        </a:p>
      </dgm:t>
    </dgm:pt>
    <dgm:pt modelId="{5B867580-B19F-844D-AADF-26799E117948}" type="sibTrans" cxnId="{BF6D5357-A9FF-884B-BB28-8A7E22AA5F2D}">
      <dgm:prSet/>
      <dgm:spPr/>
      <dgm:t>
        <a:bodyPr/>
        <a:lstStyle/>
        <a:p>
          <a:endParaRPr lang="en-US"/>
        </a:p>
      </dgm:t>
    </dgm:pt>
    <dgm:pt modelId="{1FF5D571-FCB8-9D46-8F72-C9F1F1DCE35A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Maringá, PR</a:t>
          </a:r>
        </a:p>
      </dgm:t>
    </dgm:pt>
    <dgm:pt modelId="{DD58B6CF-5649-3149-8A8C-D165F51FC908}" type="parTrans" cxnId="{8632CF96-15DD-954B-9789-F5C5EE5088AA}">
      <dgm:prSet/>
      <dgm:spPr/>
      <dgm:t>
        <a:bodyPr/>
        <a:lstStyle/>
        <a:p>
          <a:endParaRPr lang="en-US"/>
        </a:p>
      </dgm:t>
    </dgm:pt>
    <dgm:pt modelId="{7467805A-680D-C84C-B8D0-124655DB2160}" type="sibTrans" cxnId="{8632CF96-15DD-954B-9789-F5C5EE5088AA}">
      <dgm:prSet/>
      <dgm:spPr/>
      <dgm:t>
        <a:bodyPr/>
        <a:lstStyle/>
        <a:p>
          <a:endParaRPr lang="en-US"/>
        </a:p>
      </dgm:t>
    </dgm:pt>
    <dgm:pt modelId="{DA3287F4-39F0-BC4D-966E-779A5DF4FEEB}">
      <dgm:prSet phldrT="[Texto]"/>
      <dgm:spPr/>
      <dgm:t>
        <a:bodyPr/>
        <a:lstStyle/>
        <a:p>
          <a:r>
            <a:rPr lang="pt-BR" dirty="0"/>
            <a:t>Marcelo </a:t>
          </a:r>
          <a:r>
            <a:rPr lang="pt-BR" dirty="0" err="1"/>
            <a:t>Schots</a:t>
          </a:r>
          <a:endParaRPr lang="pt-BR" dirty="0"/>
        </a:p>
      </dgm:t>
    </dgm:pt>
    <dgm:pt modelId="{014D4D0D-61E7-A743-8C7D-60AC698535B5}" type="parTrans" cxnId="{021B3E0E-661C-754F-902F-211A8EDC41ED}">
      <dgm:prSet/>
      <dgm:spPr/>
      <dgm:t>
        <a:bodyPr/>
        <a:lstStyle/>
        <a:p>
          <a:endParaRPr lang="en-US"/>
        </a:p>
      </dgm:t>
    </dgm:pt>
    <dgm:pt modelId="{39FBB821-BBD3-314A-A1A4-66DD506093D5}" type="sibTrans" cxnId="{021B3E0E-661C-754F-902F-211A8EDC41ED}">
      <dgm:prSet/>
      <dgm:spPr/>
      <dgm:t>
        <a:bodyPr/>
        <a:lstStyle/>
        <a:p>
          <a:endParaRPr lang="en-US"/>
        </a:p>
      </dgm:t>
    </dgm:pt>
    <dgm:pt modelId="{72B0E271-5703-7C4A-B843-2E276C5395B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Fortaleza, CE</a:t>
          </a:r>
        </a:p>
      </dgm:t>
    </dgm:pt>
    <dgm:pt modelId="{13B15B01-A050-7F4C-B0D9-9E1D1AE70BF3}" type="parTrans" cxnId="{99D88F34-DC84-8E45-946E-04C3AAF3C5C9}">
      <dgm:prSet/>
      <dgm:spPr/>
      <dgm:t>
        <a:bodyPr/>
        <a:lstStyle/>
        <a:p>
          <a:endParaRPr lang="en-US"/>
        </a:p>
      </dgm:t>
    </dgm:pt>
    <dgm:pt modelId="{4C3E2D6C-2880-AA4C-9E5C-70489F521F59}" type="sibTrans" cxnId="{99D88F34-DC84-8E45-946E-04C3AAF3C5C9}">
      <dgm:prSet/>
      <dgm:spPr/>
      <dgm:t>
        <a:bodyPr/>
        <a:lstStyle/>
        <a:p>
          <a:endParaRPr lang="en-US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2" presId="urn:microsoft.com/office/officeart/2005/8/layout/chevron2"/>
    <dgm:cxn modelId="{021B3E0E-661C-754F-902F-211A8EDC41ED}" srcId="{BCB5D106-177E-8C4E-9F1E-9C530AF41EC5}" destId="{DA3287F4-39F0-BC4D-966E-779A5DF4FEEB}" srcOrd="1" destOrd="0" parTransId="{014D4D0D-61E7-A743-8C7D-60AC698535B5}" sibTransId="{39FBB821-BBD3-314A-A1A4-66DD506093D5}"/>
    <dgm:cxn modelId="{7E846B1B-0D68-C24E-A8E4-3D0E4E40D443}" type="presOf" srcId="{312F8C27-3164-AB4D-AD46-31109460299A}" destId="{C989F1B8-4AE8-7D45-AB0B-ABB5718C175A}" srcOrd="0" destOrd="1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EEA60823-C751-B240-ABAF-E90D257A6E7E}" type="presOf" srcId="{11043922-63B6-6C41-B167-16E2CD50BABD}" destId="{B077632C-3E0F-D149-97BB-3863F7AA8E61}" srcOrd="0" destOrd="1" presId="urn:microsoft.com/office/officeart/2005/8/layout/chevron2"/>
    <dgm:cxn modelId="{04DA9529-E38C-2C47-8808-A57E3FD8AA11}" type="presOf" srcId="{DA3287F4-39F0-BC4D-966E-779A5DF4FEEB}" destId="{A4219B77-A365-4B48-9BEE-60348CA85836}" srcOrd="0" destOrd="1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0A932A33-A40F-2A43-A4C0-9B991B236CF1}" type="presOf" srcId="{5F4E5A9F-1C1A-D147-926B-AB2CA5CF8C87}" destId="{41DA0945-BD47-9E46-925C-D29431BC0496}" srcOrd="0" destOrd="1" presId="urn:microsoft.com/office/officeart/2005/8/layout/chevron2"/>
    <dgm:cxn modelId="{99D88F34-DC84-8E45-946E-04C3AAF3C5C9}" srcId="{BCB5D106-177E-8C4E-9F1E-9C530AF41EC5}" destId="{72B0E271-5703-7C4A-B843-2E276C5395BC}" srcOrd="2" destOrd="0" parTransId="{13B15B01-A050-7F4C-B0D9-9E1D1AE70BF3}" sibTransId="{4C3E2D6C-2880-AA4C-9E5C-70489F521F59}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CC54A4B-DF85-B443-9784-40554EADFA06}" srcId="{A6543013-24AD-FB4A-B2F4-CB0314C5E6D7}" destId="{0E278FAB-B5F6-D24B-800C-0E75F6865812}" srcOrd="0" destOrd="0" parTransId="{705266F0-5582-5F40-897A-5E05EF6AFC43}" sibTransId="{41D09E5F-1817-CB45-9E87-47542C64F246}"/>
    <dgm:cxn modelId="{BF6D5357-A9FF-884B-BB28-8A7E22AA5F2D}" srcId="{30B6EBDD-7006-E84E-B3A8-28A40A6A2F95}" destId="{11043922-63B6-6C41-B167-16E2CD50BABD}" srcOrd="1" destOrd="0" parTransId="{8CE78214-BA81-BD40-BC11-79CCDD4ACE9B}" sibTransId="{5B867580-B19F-844D-AADF-26799E117948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2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D10AD66F-AC7F-1A4F-A04A-45BB02DDD1C4}" type="presOf" srcId="{0E278FAB-B5F6-D24B-800C-0E75F6865812}" destId="{756870CA-1CA3-A949-BAE1-80E74C938204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F0152184-E8B8-394C-8B28-07F950F17E5B}" type="presOf" srcId="{72B0E271-5703-7C4A-B843-2E276C5395BC}" destId="{A4219B77-A365-4B48-9BEE-60348CA85836}" srcOrd="0" destOrd="2" presId="urn:microsoft.com/office/officeart/2005/8/layout/chevron2"/>
    <dgm:cxn modelId="{D2ACDA8B-61CB-444A-AF77-E745D28D08D9}" type="presOf" srcId="{4C2578C9-CBD8-1749-9EF4-C43F8591FA60}" destId="{41DA0945-BD47-9E46-925C-D29431BC0496}" srcOrd="0" destOrd="2" presId="urn:microsoft.com/office/officeart/2005/8/layout/chevron2"/>
    <dgm:cxn modelId="{47DE2391-B914-DC42-8FB5-5823D2D17B63}" srcId="{A6543013-24AD-FB4A-B2F4-CB0314C5E6D7}" destId="{1B064839-4170-2548-BE11-7708AE05A1F5}" srcOrd="1" destOrd="0" parTransId="{D5311A58-6164-3E40-ABE8-5594982303CB}" sibTransId="{EBCBFE9D-D9AF-0848-9EF8-6F62B4432396}"/>
    <dgm:cxn modelId="{C6F0E592-28EA-D841-B770-8C775D7EE662}" srcId="{A6543013-24AD-FB4A-B2F4-CB0314C5E6D7}" destId="{95295833-A39F-664D-885C-CCD3338EAA1C}" srcOrd="2" destOrd="0" parTransId="{7BB3DF0C-BBB2-0740-A519-882224521BF4}" sibTransId="{8A0BDCE7-78C9-1744-B3A2-35E658220AB1}"/>
    <dgm:cxn modelId="{8632CF96-15DD-954B-9789-F5C5EE5088AA}" srcId="{30B6EBDD-7006-E84E-B3A8-28A40A6A2F95}" destId="{1FF5D571-FCB8-9D46-8F72-C9F1F1DCE35A}" srcOrd="2" destOrd="0" parTransId="{DD58B6CF-5649-3149-8A8C-D165F51FC908}" sibTransId="{7467805A-680D-C84C-B8D0-124655DB2160}"/>
    <dgm:cxn modelId="{96D80097-E7DB-9E46-AF93-F41655E08381}" type="presOf" srcId="{1B064839-4170-2548-BE11-7708AE05A1F5}" destId="{756870CA-1CA3-A949-BAE1-80E74C938204}" srcOrd="0" destOrd="1" presId="urn:microsoft.com/office/officeart/2005/8/layout/chevron2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A7CFA6AE-1749-1B46-BE48-41E1EC65AA65}" srcId="{FFA10834-4A1C-B041-8157-72FBD8AE1B0D}" destId="{762835AF-11FB-5646-9417-168FA4C33DE1}" srcOrd="2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EEC6AE0-9E4A-E142-8389-4512B145C626}" srcId="{FFA10834-4A1C-B041-8157-72FBD8AE1B0D}" destId="{312F8C27-3164-AB4D-AD46-31109460299A}" srcOrd="1" destOrd="0" parTransId="{C8F1C0A5-9BDF-2D46-822B-AC36BC48CDC5}" sibTransId="{6B8A3C6B-B75A-0740-B647-2F04C8B10696}"/>
    <dgm:cxn modelId="{DF12E8E1-B4BE-7B47-B56B-CE55081FB286}" srcId="{1EC730D7-E694-C641-8681-C3F2E246CDB2}" destId="{4C2578C9-CBD8-1749-9EF4-C43F8591FA60}" srcOrd="2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424D79F5-505B-FF40-8B7A-A0912BA86F53}" srcId="{1EC730D7-E694-C641-8681-C3F2E246CDB2}" destId="{5F4E5A9F-1C1A-D147-926B-AB2CA5CF8C87}" srcOrd="1" destOrd="0" parTransId="{1AA4D108-346E-5C44-B43A-D1E5913D4D0E}" sibTransId="{015B658D-CF33-704B-9459-AF795F441616}"/>
    <dgm:cxn modelId="{CB34C0F5-A818-1847-BBC3-B5ED4F9E029B}" type="presOf" srcId="{1FF5D571-FCB8-9D46-8F72-C9F1F1DCE35A}" destId="{B077632C-3E0F-D149-97BB-3863F7AA8E61}" srcOrd="0" destOrd="2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2018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2019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2020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dirty="0"/>
            <a:t>Fernando Castor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dirty="0"/>
            <a:t>Rafael </a:t>
          </a:r>
          <a:r>
            <a:rPr lang="pt-BR" dirty="0" err="1"/>
            <a:t>Durelli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734D1FB7-3A45-5B48-95D0-9D936BB14E11}">
      <dgm:prSet phldrT="[Texto]"/>
      <dgm:spPr/>
      <dgm:t>
        <a:bodyPr/>
        <a:lstStyle/>
        <a:p>
          <a:r>
            <a:rPr lang="pt-BR" b="0" i="0" dirty="0"/>
            <a:t>Marco Túlio Valente</a:t>
          </a:r>
          <a:endParaRPr lang="pt-BR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/>
        </a:p>
      </dgm:t>
    </dgm:pt>
    <dgm:pt modelId="{30B6EBDD-7006-E84E-B3A8-28A40A6A2F95}">
      <dgm:prSet phldrT="[Texto]"/>
      <dgm:spPr/>
      <dgm:t>
        <a:bodyPr/>
        <a:lstStyle/>
        <a:p>
          <a:r>
            <a:rPr lang="pt-BR" dirty="0"/>
            <a:t>2021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/>
        </a:p>
      </dgm:t>
    </dgm:pt>
    <dgm:pt modelId="{BCB5D106-177E-8C4E-9F1E-9C530AF41EC5}">
      <dgm:prSet phldrT="[Texto]"/>
      <dgm:spPr/>
      <dgm:t>
        <a:bodyPr/>
        <a:lstStyle/>
        <a:p>
          <a:r>
            <a:rPr lang="pt-BR" dirty="0"/>
            <a:t>2022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/>
        </a:p>
      </dgm:t>
    </dgm:pt>
    <dgm:pt modelId="{A5C6EB4F-06DE-9A49-837E-DCF0D1280CAE}">
      <dgm:prSet phldrT="[Texto]"/>
      <dgm:spPr/>
      <dgm:t>
        <a:bodyPr/>
        <a:lstStyle/>
        <a:p>
          <a:r>
            <a:rPr lang="pt-BR" dirty="0"/>
            <a:t>Fernanda Madeiral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/>
        </a:p>
      </dgm:t>
    </dgm:pt>
    <dgm:pt modelId="{45501F3A-4F9C-B242-A1AF-221B6C0719AC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Uberlândia, MG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/>
        </a:p>
      </dgm:t>
    </dgm:pt>
    <dgm:pt modelId="{EFB86BB1-47AD-514C-946B-231A20EC2DDA}">
      <dgm:prSet phldrT="[Texto]"/>
      <dgm:spPr/>
      <dgm:t>
        <a:bodyPr/>
        <a:lstStyle/>
        <a:p>
          <a:r>
            <a:rPr lang="pt-BR" b="0" i="0" dirty="0"/>
            <a:t>Elder Cirilo</a:t>
          </a:r>
          <a:endParaRPr lang="pt-BR" dirty="0"/>
        </a:p>
      </dgm:t>
    </dgm:pt>
    <dgm:pt modelId="{3F7EE339-86D8-B543-AE6E-03D1BB103A7E}" type="parTrans" cxnId="{547AFD5D-FA9A-1B41-B49D-072A0DD25AF0}">
      <dgm:prSet/>
      <dgm:spPr/>
    </dgm:pt>
    <dgm:pt modelId="{468A7E08-C630-6A4F-A76F-B87AF3911810}" type="sibTrans" cxnId="{547AFD5D-FA9A-1B41-B49D-072A0DD25AF0}">
      <dgm:prSet/>
      <dgm:spPr/>
    </dgm:pt>
    <dgm:pt modelId="{DCDD962F-79C8-8244-A92F-86B0570D2FF6}">
      <dgm:prSet phldrT="[Texto]"/>
      <dgm:spPr/>
      <dgm:t>
        <a:bodyPr/>
        <a:lstStyle/>
        <a:p>
          <a:r>
            <a:rPr lang="pt-BR" b="0" i="0" dirty="0"/>
            <a:t>No </a:t>
          </a:r>
          <a:r>
            <a:rPr lang="pt-BR" b="0" i="0" dirty="0" err="1"/>
            <a:t>CBSoft</a:t>
          </a:r>
          <a:r>
            <a:rPr lang="pt-BR" b="0" i="0" dirty="0"/>
            <a:t> de São Carlos, SP</a:t>
          </a:r>
          <a:endParaRPr lang="pt-BR" dirty="0"/>
        </a:p>
      </dgm:t>
    </dgm:pt>
    <dgm:pt modelId="{15DFEC13-25E7-714B-92F8-2AEEE5F5C29A}" type="parTrans" cxnId="{AB0E81E9-DF5D-F241-AD59-C40E1D754B4C}">
      <dgm:prSet/>
      <dgm:spPr/>
    </dgm:pt>
    <dgm:pt modelId="{F15E3870-AF54-0443-9226-D2C4CE5A7365}" type="sibTrans" cxnId="{AB0E81E9-DF5D-F241-AD59-C40E1D754B4C}">
      <dgm:prSet/>
      <dgm:spPr/>
    </dgm:pt>
    <dgm:pt modelId="{A93B9B0D-2D16-9041-95D7-BA24956E1954}">
      <dgm:prSet/>
      <dgm:spPr/>
      <dgm:t>
        <a:bodyPr/>
        <a:lstStyle/>
        <a:p>
          <a:r>
            <a:rPr lang="pt-BR" dirty="0"/>
            <a:t>Igor </a:t>
          </a:r>
          <a:r>
            <a:rPr lang="pt-BR" dirty="0" err="1"/>
            <a:t>Wiese</a:t>
          </a:r>
          <a:endParaRPr lang="pt-BR" dirty="0"/>
        </a:p>
      </dgm:t>
    </dgm:pt>
    <dgm:pt modelId="{A79CFC57-09A3-E94B-A3ED-B12E38232A21}" type="parTrans" cxnId="{2AA723CB-E28A-3345-88BD-43517BE993D5}">
      <dgm:prSet/>
      <dgm:spPr/>
    </dgm:pt>
    <dgm:pt modelId="{0C5CB188-A2F2-594B-BE0E-A12AA0CA4D22}" type="sibTrans" cxnId="{2AA723CB-E28A-3345-88BD-43517BE993D5}">
      <dgm:prSet/>
      <dgm:spPr/>
    </dgm:pt>
    <dgm:pt modelId="{368639B0-D093-984D-91EF-965CE80ADAF1}">
      <dgm:prSet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de Salvador, BA</a:t>
          </a:r>
        </a:p>
      </dgm:t>
    </dgm:pt>
    <dgm:pt modelId="{72512E18-3F60-D84B-80AF-7D3B8837E61B}" type="parTrans" cxnId="{A6EB3BA3-3303-1546-A240-9F76D70046FE}">
      <dgm:prSet/>
      <dgm:spPr/>
    </dgm:pt>
    <dgm:pt modelId="{75FBC8A7-F210-0A47-9495-8E022BA71F27}" type="sibTrans" cxnId="{A6EB3BA3-3303-1546-A240-9F76D70046FE}">
      <dgm:prSet/>
      <dgm:spPr/>
    </dgm:pt>
    <dgm:pt modelId="{551B0779-BE04-5842-9E95-B23D877A5E18}">
      <dgm:prSet phldrT="[Texto]"/>
      <dgm:spPr/>
      <dgm:t>
        <a:bodyPr/>
        <a:lstStyle/>
        <a:p>
          <a:r>
            <a:rPr lang="pt-BR" dirty="0"/>
            <a:t>Lincoln Rocha</a:t>
          </a:r>
        </a:p>
      </dgm:t>
    </dgm:pt>
    <dgm:pt modelId="{F6D40F89-EC6B-2242-A3D5-D65CAA5C04F1}" type="parTrans" cxnId="{63275105-13AE-5B46-92C8-BE8EA34FC5D0}">
      <dgm:prSet/>
      <dgm:spPr/>
    </dgm:pt>
    <dgm:pt modelId="{239DE669-AFB0-DE44-8985-ED5CED2E2D64}" type="sibTrans" cxnId="{63275105-13AE-5B46-92C8-BE8EA34FC5D0}">
      <dgm:prSet/>
      <dgm:spPr/>
    </dgm:pt>
    <dgm:pt modelId="{F53E40C3-A730-E847-8C32-D12EBA2A45B9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Natal, RN</a:t>
          </a:r>
        </a:p>
      </dgm:t>
    </dgm:pt>
    <dgm:pt modelId="{38DB9F4D-6FC8-4C43-B279-CEAB66BE0367}" type="parTrans" cxnId="{522F0CBF-E2BE-474A-BF30-DBFAE24BE5F0}">
      <dgm:prSet/>
      <dgm:spPr/>
    </dgm:pt>
    <dgm:pt modelId="{D8A39F1D-6DBD-274F-A054-EDBB8578CE97}" type="sibTrans" cxnId="{522F0CBF-E2BE-474A-BF30-DBFAE24BE5F0}">
      <dgm:prSet/>
      <dgm:spPr/>
    </dgm:pt>
    <dgm:pt modelId="{408F7AA0-AE67-A347-9353-7F335961249F}">
      <dgm:prSet phldrT="[Texto]"/>
      <dgm:spPr/>
      <dgm:t>
        <a:bodyPr/>
        <a:lstStyle/>
        <a:p>
          <a:r>
            <a:rPr lang="pt-BR" dirty="0"/>
            <a:t>Felipe Ebert</a:t>
          </a:r>
        </a:p>
      </dgm:t>
    </dgm:pt>
    <dgm:pt modelId="{BA1A9175-ED21-944E-8446-7BC81ABE6BC5}" type="parTrans" cxnId="{21DF692B-71BA-CD45-9930-96526B7DAE61}">
      <dgm:prSet/>
      <dgm:spPr/>
    </dgm:pt>
    <dgm:pt modelId="{27BD274B-4F36-C243-9DC3-5632B6F1C5B7}" type="sibTrans" cxnId="{21DF692B-71BA-CD45-9930-96526B7DAE61}">
      <dgm:prSet/>
      <dgm:spPr/>
    </dgm:pt>
    <dgm:pt modelId="{830AD56F-6ADE-6348-960E-7F34123CB960}">
      <dgm:prSet phldrT="[Texto]"/>
      <dgm:spPr/>
      <dgm:t>
        <a:bodyPr/>
        <a:lstStyle/>
        <a:p>
          <a:r>
            <a:rPr lang="pt-BR" dirty="0"/>
            <a:t>No </a:t>
          </a:r>
          <a:r>
            <a:rPr lang="pt-BR" dirty="0" err="1"/>
            <a:t>CBSoft</a:t>
          </a:r>
          <a:r>
            <a:rPr lang="pt-BR" dirty="0"/>
            <a:t> virtual de Joinville, SC</a:t>
          </a:r>
        </a:p>
      </dgm:t>
    </dgm:pt>
    <dgm:pt modelId="{28946AC5-A78A-A444-825F-F42B3AD1E3D0}" type="parTrans" cxnId="{216AF98F-C559-8942-896F-4CE33C68078C}">
      <dgm:prSet/>
      <dgm:spPr/>
    </dgm:pt>
    <dgm:pt modelId="{1CB7F4DE-E96F-5C45-80A5-DF5B0ACB6DA1}" type="sibTrans" cxnId="{216AF98F-C559-8942-896F-4CE33C68078C}">
      <dgm:prSet/>
      <dgm:spPr/>
    </dgm:pt>
    <dgm:pt modelId="{28B6BFDA-F6CA-9847-856D-492A868AA2F7}">
      <dgm:prSet phldrT="[Texto]"/>
      <dgm:spPr/>
      <dgm:t>
        <a:bodyPr/>
        <a:lstStyle/>
        <a:p>
          <a:r>
            <a:rPr lang="pt-BR" dirty="0"/>
            <a:t>Ivan Machado</a:t>
          </a:r>
        </a:p>
      </dgm:t>
    </dgm:pt>
    <dgm:pt modelId="{0C02E88E-FA35-DF4F-9479-D28AB373CDD1}" type="parTrans" cxnId="{C214BF56-B04E-F04F-9110-E472C88D8D13}">
      <dgm:prSet/>
      <dgm:spPr/>
    </dgm:pt>
    <dgm:pt modelId="{C34BE45C-8E34-5A4A-A706-BFFA5B48727A}" type="sibTrans" cxnId="{C214BF56-B04E-F04F-9110-E472C88D8D13}">
      <dgm:prSet/>
      <dgm:spPr/>
    </dgm:pt>
    <dgm:pt modelId="{296998AF-7D12-8740-8B39-6295878A6A15}">
      <dgm:prSet phldrT="[Texto]"/>
      <dgm:spPr/>
      <dgm:t>
        <a:bodyPr/>
        <a:lstStyle/>
        <a:p>
          <a:r>
            <a:rPr lang="pt-BR" dirty="0"/>
            <a:t>Luciana Lourdes</a:t>
          </a:r>
        </a:p>
      </dgm:t>
    </dgm:pt>
    <dgm:pt modelId="{CA34C50D-C3D3-7340-9470-40B2E608C099}" type="parTrans" cxnId="{1BE138C4-F78D-564E-80D3-F80787E52B1C}">
      <dgm:prSet/>
      <dgm:spPr/>
    </dgm:pt>
    <dgm:pt modelId="{000F46C9-49E5-3E46-A807-508D475DC894}" type="sibTrans" cxnId="{1BE138C4-F78D-564E-80D3-F80787E52B1C}">
      <dgm:prSet/>
      <dgm:spPr/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3275105-13AE-5B46-92C8-BE8EA34FC5D0}" srcId="{A6543013-24AD-FB4A-B2F4-CB0314C5E6D7}" destId="{551B0779-BE04-5842-9E95-B23D877A5E18}" srcOrd="1" destOrd="0" parTransId="{F6D40F89-EC6B-2242-A3D5-D65CAA5C04F1}" sibTransId="{239DE669-AFB0-DE44-8985-ED5CED2E2D64}"/>
    <dgm:cxn modelId="{CBE5070A-1FC9-464F-BE0B-5DBC36EA168F}" type="presOf" srcId="{A93B9B0D-2D16-9041-95D7-BA24956E1954}" destId="{49B6B948-B646-3347-949E-2A74CFF41092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2" destOrd="0" parTransId="{09BC0E97-1265-7F43-8F11-1229519C177E}" sibTransId="{8A4F7500-FD92-A048-A583-7BDB98C9CA17}"/>
    <dgm:cxn modelId="{21DF692B-71BA-CD45-9930-96526B7DAE61}" srcId="{30B6EBDD-7006-E84E-B3A8-28A40A6A2F95}" destId="{408F7AA0-AE67-A347-9353-7F335961249F}" srcOrd="1" destOrd="0" parTransId="{BA1A9175-ED21-944E-8446-7BC81ABE6BC5}" sibTransId="{27BD274B-4F36-C243-9DC3-5632B6F1C5B7}"/>
    <dgm:cxn modelId="{EB25352E-C4E7-9743-BB67-26EDBFB907A5}" type="presOf" srcId="{EFB86BB1-47AD-514C-946B-231A20EC2DDA}" destId="{AE09FEFE-21B1-BF4B-BF08-7BD8570436AE}" srcOrd="0" destOrd="1" presId="urn:microsoft.com/office/officeart/2005/8/layout/chevron2"/>
    <dgm:cxn modelId="{2D9F7832-E276-694A-9FF7-12AA67E35745}" type="presOf" srcId="{F53E40C3-A730-E847-8C32-D12EBA2A45B9}" destId="{C58D604A-B8BE-3E4E-A087-0C66CE23664F}" srcOrd="0" destOrd="2" presId="urn:microsoft.com/office/officeart/2005/8/layout/chevron2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C214BF56-B04E-F04F-9110-E472C88D8D13}" srcId="{BCB5D106-177E-8C4E-9F1E-9C530AF41EC5}" destId="{28B6BFDA-F6CA-9847-856D-492A868AA2F7}" srcOrd="0" destOrd="0" parTransId="{0C02E88E-FA35-DF4F-9479-D28AB373CDD1}" sibTransId="{C34BE45C-8E34-5A4A-A706-BFFA5B48727A}"/>
    <dgm:cxn modelId="{2E27055B-EDF4-0F41-B958-F461FF2239DD}" type="presOf" srcId="{551B0779-BE04-5842-9E95-B23D877A5E18}" destId="{C58D604A-B8BE-3E4E-A087-0C66CE23664F}" srcOrd="0" destOrd="1" presId="urn:microsoft.com/office/officeart/2005/8/layout/chevron2"/>
    <dgm:cxn modelId="{547AFD5D-FA9A-1B41-B49D-072A0DD25AF0}" srcId="{1EC730D7-E694-C641-8681-C3F2E246CDB2}" destId="{EFB86BB1-47AD-514C-946B-231A20EC2DDA}" srcOrd="1" destOrd="0" parTransId="{3F7EE339-86D8-B543-AE6E-03D1BB103A7E}" sibTransId="{468A7E08-C630-6A4F-A76F-B87AF3911810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82856263-E391-8242-84A8-98470FBDDC97}" type="presOf" srcId="{296998AF-7D12-8740-8B39-6295878A6A15}" destId="{72EF2A30-CA61-4E44-AA21-54BDCF2F736C}" srcOrd="0" destOrd="1" presId="urn:microsoft.com/office/officeart/2005/8/layout/chevron2"/>
    <dgm:cxn modelId="{2456846F-4BF2-9549-950E-8F7E57B286B7}" type="presOf" srcId="{DCDD962F-79C8-8244-A92F-86B0570D2FF6}" destId="{AE09FEFE-21B1-BF4B-BF08-7BD8570436AE}" srcOrd="0" destOrd="2" presId="urn:microsoft.com/office/officeart/2005/8/layout/chevron2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DFDB827E-7FDD-9048-BA44-80C9E4615629}" type="presOf" srcId="{408F7AA0-AE67-A347-9353-7F335961249F}" destId="{04AAF55E-69E5-D247-A57A-BBC27A4AB450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216AF98F-C559-8942-896F-4CE33C68078C}" srcId="{30B6EBDD-7006-E84E-B3A8-28A40A6A2F95}" destId="{830AD56F-6ADE-6348-960E-7F34123CB960}" srcOrd="2" destOrd="0" parTransId="{28946AC5-A78A-A444-825F-F42B3AD1E3D0}" sibTransId="{1CB7F4DE-E96F-5C45-80A5-DF5B0ACB6DA1}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6EB3BA3-3303-1546-A240-9F76D70046FE}" srcId="{FFA10834-4A1C-B041-8157-72FBD8AE1B0D}" destId="{368639B0-D093-984D-91EF-965CE80ADAF1}" srcOrd="2" destOrd="0" parTransId="{72512E18-3F60-D84B-80AF-7D3B8837E61B}" sibTransId="{75FBC8A7-F210-0A47-9495-8E022BA71F27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522F0CBF-E2BE-474A-BF30-DBFAE24BE5F0}" srcId="{A6543013-24AD-FB4A-B2F4-CB0314C5E6D7}" destId="{F53E40C3-A730-E847-8C32-D12EBA2A45B9}" srcOrd="2" destOrd="0" parTransId="{38DB9F4D-6FC8-4C43-B279-CEAB66BE0367}" sibTransId="{D8A39F1D-6DBD-274F-A054-EDBB8578CE97}"/>
    <dgm:cxn modelId="{DDE3BFC3-E5C7-AE4E-8C51-F8912E5150F8}" type="presOf" srcId="{28B6BFDA-F6CA-9847-856D-492A868AA2F7}" destId="{72EF2A30-CA61-4E44-AA21-54BDCF2F736C}" srcOrd="0" destOrd="0" presId="urn:microsoft.com/office/officeart/2005/8/layout/chevron2"/>
    <dgm:cxn modelId="{1BE138C4-F78D-564E-80D3-F80787E52B1C}" srcId="{BCB5D106-177E-8C4E-9F1E-9C530AF41EC5}" destId="{296998AF-7D12-8740-8B39-6295878A6A15}" srcOrd="1" destOrd="0" parTransId="{CA34C50D-C3D3-7340-9470-40B2E608C099}" sibTransId="{000F46C9-49E5-3E46-A807-508D475DC894}"/>
    <dgm:cxn modelId="{BA0FBCC6-9FC3-0044-9E90-A372175F3DD4}" type="presOf" srcId="{368639B0-D093-984D-91EF-965CE80ADAF1}" destId="{49B6B948-B646-3347-949E-2A74CFF41092}" srcOrd="0" destOrd="2" presId="urn:microsoft.com/office/officeart/2005/8/layout/chevron2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2AA723CB-E28A-3345-88BD-43517BE993D5}" srcId="{FFA10834-4A1C-B041-8157-72FBD8AE1B0D}" destId="{A93B9B0D-2D16-9041-95D7-BA24956E1954}" srcOrd="1" destOrd="0" parTransId="{A79CFC57-09A3-E94B-A3ED-B12E38232A21}" sibTransId="{0C5CB188-A2F2-594B-BE0E-A12AA0CA4D22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B0E81E9-DF5D-F241-AD59-C40E1D754B4C}" srcId="{1EC730D7-E694-C641-8681-C3F2E246CDB2}" destId="{DCDD962F-79C8-8244-A92F-86B0570D2FF6}" srcOrd="2" destOrd="0" parTransId="{15DFEC13-25E7-714B-92F8-2AEEE5F5C29A}" sibTransId="{F15E3870-AF54-0443-9226-D2C4CE5A7365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2" presId="urn:microsoft.com/office/officeart/2005/8/layout/chevron2"/>
    <dgm:cxn modelId="{A5B5F1F8-45CA-0347-A879-2FA24EA6BC66}" type="presOf" srcId="{830AD56F-6ADE-6348-960E-7F34123CB960}" destId="{04AAF55E-69E5-D247-A57A-BBC27A4AB450}" srcOrd="0" destOrd="2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481C-540D-D049-B955-B5E32AE45B87}">
      <dsp:nvSpPr>
        <dsp:cNvPr id="0" name=""/>
        <dsp:cNvSpPr/>
      </dsp:nvSpPr>
      <dsp:spPr>
        <a:xfrm>
          <a:off x="4002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1º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48915" y="1373348"/>
        <a:ext cx="2276400" cy="1443607"/>
      </dsp:txXfrm>
    </dsp:sp>
    <dsp:sp modelId="{E9B56F48-2733-8C46-8372-0A1CA076DAA3}">
      <dsp:nvSpPr>
        <dsp:cNvPr id="0" name=""/>
        <dsp:cNvSpPr/>
      </dsp:nvSpPr>
      <dsp:spPr>
        <a:xfrm>
          <a:off x="1339358" y="1813362"/>
          <a:ext cx="2579805" cy="2579805"/>
        </a:xfrm>
        <a:prstGeom prst="leftCircularArrow">
          <a:avLst>
            <a:gd name="adj1" fmla="val 3040"/>
            <a:gd name="adj2" fmla="val 373108"/>
            <a:gd name="adj3" fmla="val 2148619"/>
            <a:gd name="adj4" fmla="val 9024489"/>
            <a:gd name="adj5" fmla="val 35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69548-2AFB-E447-AAA8-7B18D4000EF3}">
      <dsp:nvSpPr>
        <dsp:cNvPr id="0" name=""/>
        <dsp:cNvSpPr/>
      </dsp:nvSpPr>
      <dsp:spPr>
        <a:xfrm>
          <a:off x="529830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2000</a:t>
          </a:r>
        </a:p>
      </dsp:txBody>
      <dsp:txXfrm>
        <a:off x="554328" y="2886366"/>
        <a:ext cx="2054316" cy="787422"/>
      </dsp:txXfrm>
    </dsp:sp>
    <dsp:sp modelId="{92D245E4-7B68-CD4A-B733-9E12B6E102D6}">
      <dsp:nvSpPr>
        <dsp:cNvPr id="0" name=""/>
        <dsp:cNvSpPr/>
      </dsp:nvSpPr>
      <dsp:spPr>
        <a:xfrm>
          <a:off x="3006604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2º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3051517" y="1791557"/>
        <a:ext cx="2276400" cy="1443607"/>
      </dsp:txXfrm>
    </dsp:sp>
    <dsp:sp modelId="{A53A3482-87D2-A846-9A1B-E5E4FE80568B}">
      <dsp:nvSpPr>
        <dsp:cNvPr id="0" name=""/>
        <dsp:cNvSpPr/>
      </dsp:nvSpPr>
      <dsp:spPr>
        <a:xfrm>
          <a:off x="4322242" y="138822"/>
          <a:ext cx="2882156" cy="2882156"/>
        </a:xfrm>
        <a:prstGeom prst="circularArrow">
          <a:avLst>
            <a:gd name="adj1" fmla="val 2721"/>
            <a:gd name="adj2" fmla="val 331481"/>
            <a:gd name="adj3" fmla="val 19493008"/>
            <a:gd name="adj4" fmla="val 12575511"/>
            <a:gd name="adj5" fmla="val 31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DD581-BF85-3448-BBAF-17217EC9484D}">
      <dsp:nvSpPr>
        <dsp:cNvPr id="0" name=""/>
        <dsp:cNvSpPr/>
      </dsp:nvSpPr>
      <dsp:spPr>
        <a:xfrm>
          <a:off x="3532432" y="910226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2001</a:t>
          </a:r>
        </a:p>
      </dsp:txBody>
      <dsp:txXfrm>
        <a:off x="3556930" y="934724"/>
        <a:ext cx="2054316" cy="787422"/>
      </dsp:txXfrm>
    </dsp:sp>
    <dsp:sp modelId="{5A1B90B0-AB5B-8846-8EA2-3AF71ADA6AE7}">
      <dsp:nvSpPr>
        <dsp:cNvPr id="0" name=""/>
        <dsp:cNvSpPr/>
      </dsp:nvSpPr>
      <dsp:spPr>
        <a:xfrm>
          <a:off x="6009206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Simpósio de Desenvolvimento e Manutenção de Software da Marinha (SDMS)</a:t>
          </a:r>
          <a:endParaRPr lang="pt-BR" sz="1900" kern="1200" dirty="0"/>
        </a:p>
      </dsp:txBody>
      <dsp:txXfrm>
        <a:off x="6054119" y="1373348"/>
        <a:ext cx="2276400" cy="1443607"/>
      </dsp:txXfrm>
    </dsp:sp>
    <dsp:sp modelId="{874D07BD-E03E-184D-9881-041D1C80058B}">
      <dsp:nvSpPr>
        <dsp:cNvPr id="0" name=""/>
        <dsp:cNvSpPr/>
      </dsp:nvSpPr>
      <dsp:spPr>
        <a:xfrm>
          <a:off x="6535034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2003</a:t>
          </a:r>
        </a:p>
      </dsp:txBody>
      <dsp:txXfrm>
        <a:off x="6559532" y="2886366"/>
        <a:ext cx="2054316" cy="787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3707" y="175785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2004</a:t>
          </a:r>
        </a:p>
      </dsp:txBody>
      <dsp:txXfrm rot="-5400000">
        <a:off x="0" y="407394"/>
        <a:ext cx="810632" cy="347414"/>
      </dsp:txXfrm>
    </dsp:sp>
    <dsp:sp modelId="{41DA0945-BD47-9E46-925C-D29431BC0496}">
      <dsp:nvSpPr>
        <dsp:cNvPr id="0" name=""/>
        <dsp:cNvSpPr/>
      </dsp:nvSpPr>
      <dsp:spPr>
        <a:xfrm rot="5400000">
          <a:off x="1828951" y="-1016239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Nicolas </a:t>
          </a:r>
          <a:r>
            <a:rPr lang="pt-BR" sz="1400" b="0" i="0" kern="1200" dirty="0" err="1"/>
            <a:t>Anquetil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Rosângela Penteado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No SBES de Brasília, DF</a:t>
          </a:r>
          <a:endParaRPr lang="pt-BR" sz="1400" kern="1200" dirty="0"/>
        </a:p>
      </dsp:txBody>
      <dsp:txXfrm rot="-5400000">
        <a:off x="810633" y="38824"/>
        <a:ext cx="2752622" cy="679240"/>
      </dsp:txXfrm>
    </dsp:sp>
    <dsp:sp modelId="{0D0345A1-3EB5-E448-AD67-FE6DEC080FF0}">
      <dsp:nvSpPr>
        <dsp:cNvPr id="0" name=""/>
        <dsp:cNvSpPr/>
      </dsp:nvSpPr>
      <dsp:spPr>
        <a:xfrm rot="5400000">
          <a:off x="-173707" y="1190234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2005</a:t>
          </a:r>
        </a:p>
      </dsp:txBody>
      <dsp:txXfrm rot="-5400000">
        <a:off x="0" y="1421843"/>
        <a:ext cx="810632" cy="347414"/>
      </dsp:txXfrm>
    </dsp:sp>
    <dsp:sp modelId="{C989F1B8-4AE8-7D45-AB0B-ABB5718C175A}">
      <dsp:nvSpPr>
        <dsp:cNvPr id="0" name=""/>
        <dsp:cNvSpPr/>
      </dsp:nvSpPr>
      <dsp:spPr>
        <a:xfrm rot="5400000">
          <a:off x="1828951" y="-1790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Nicolas </a:t>
          </a:r>
          <a:r>
            <a:rPr lang="pt-BR" sz="1400" b="0" i="0" kern="1200" dirty="0" err="1"/>
            <a:t>Anquetil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Rosângela Penteado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Em Manaus, AM</a:t>
          </a:r>
        </a:p>
      </dsp:txBody>
      <dsp:txXfrm rot="-5400000">
        <a:off x="810633" y="1053274"/>
        <a:ext cx="2752622" cy="679240"/>
      </dsp:txXfrm>
    </dsp:sp>
    <dsp:sp modelId="{2F813649-B04F-9F41-A6CE-25EF55816D4F}">
      <dsp:nvSpPr>
        <dsp:cNvPr id="0" name=""/>
        <dsp:cNvSpPr/>
      </dsp:nvSpPr>
      <dsp:spPr>
        <a:xfrm rot="5400000">
          <a:off x="-173707" y="2204683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2006</a:t>
          </a:r>
        </a:p>
      </dsp:txBody>
      <dsp:txXfrm rot="-5400000">
        <a:off x="0" y="2436292"/>
        <a:ext cx="810632" cy="347414"/>
      </dsp:txXfrm>
    </dsp:sp>
    <dsp:sp modelId="{756870CA-1CA3-A949-BAE1-80E74C938204}">
      <dsp:nvSpPr>
        <dsp:cNvPr id="0" name=""/>
        <dsp:cNvSpPr/>
      </dsp:nvSpPr>
      <dsp:spPr>
        <a:xfrm rot="5400000">
          <a:off x="1828951" y="1012658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Cláudia Werner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Nabor Mendonça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Vila Velha, ES</a:t>
          </a:r>
        </a:p>
      </dsp:txBody>
      <dsp:txXfrm rot="-5400000">
        <a:off x="810633" y="2067722"/>
        <a:ext cx="2752622" cy="679240"/>
      </dsp:txXfrm>
    </dsp:sp>
    <dsp:sp modelId="{6D4E177A-DCE1-D848-8D5F-24900C85EF4E}">
      <dsp:nvSpPr>
        <dsp:cNvPr id="0" name=""/>
        <dsp:cNvSpPr/>
      </dsp:nvSpPr>
      <dsp:spPr>
        <a:xfrm rot="5400000">
          <a:off x="-173707" y="3219132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2007</a:t>
          </a:r>
        </a:p>
      </dsp:txBody>
      <dsp:txXfrm rot="-5400000">
        <a:off x="0" y="3450741"/>
        <a:ext cx="810632" cy="347414"/>
      </dsp:txXfrm>
    </dsp:sp>
    <dsp:sp modelId="{B077632C-3E0F-D149-97BB-3863F7AA8E61}">
      <dsp:nvSpPr>
        <dsp:cNvPr id="0" name=""/>
        <dsp:cNvSpPr/>
      </dsp:nvSpPr>
      <dsp:spPr>
        <a:xfrm rot="5400000">
          <a:off x="1828951" y="2027107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Arnaldo Belchior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Marcos </a:t>
          </a:r>
          <a:r>
            <a:rPr lang="pt-BR" sz="1400" kern="1200" dirty="0" err="1"/>
            <a:t>Chaim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Porto de Galinhas, PE</a:t>
          </a:r>
        </a:p>
      </dsp:txBody>
      <dsp:txXfrm rot="-5400000">
        <a:off x="810633" y="3082171"/>
        <a:ext cx="2752622" cy="679240"/>
      </dsp:txXfrm>
    </dsp:sp>
    <dsp:sp modelId="{247C3453-383C-7745-AF99-F4D6CF893312}">
      <dsp:nvSpPr>
        <dsp:cNvPr id="0" name=""/>
        <dsp:cNvSpPr/>
      </dsp:nvSpPr>
      <dsp:spPr>
        <a:xfrm rot="5400000">
          <a:off x="-173707" y="4233581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2008</a:t>
          </a:r>
        </a:p>
      </dsp:txBody>
      <dsp:txXfrm rot="-5400000">
        <a:off x="0" y="4465190"/>
        <a:ext cx="810632" cy="347414"/>
      </dsp:txXfrm>
    </dsp:sp>
    <dsp:sp modelId="{A4219B77-A365-4B48-9BEE-60348CA85836}">
      <dsp:nvSpPr>
        <dsp:cNvPr id="0" name=""/>
        <dsp:cNvSpPr/>
      </dsp:nvSpPr>
      <dsp:spPr>
        <a:xfrm rot="5400000">
          <a:off x="1828951" y="3041556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Leonardo Murta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Rosana Braga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Florianópolis, SC</a:t>
          </a:r>
        </a:p>
      </dsp:txBody>
      <dsp:txXfrm rot="-5400000">
        <a:off x="810633" y="4096620"/>
        <a:ext cx="2752622" cy="679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3564" y="177502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2009</a:t>
          </a:r>
        </a:p>
      </dsp:txBody>
      <dsp:txXfrm rot="-5400000">
        <a:off x="1" y="408921"/>
        <a:ext cx="809965" cy="347128"/>
      </dsp:txXfrm>
    </dsp:sp>
    <dsp:sp modelId="{AE09FEFE-21B1-BF4B-BF08-7BD8570436AE}">
      <dsp:nvSpPr>
        <dsp:cNvPr id="0" name=""/>
        <dsp:cNvSpPr/>
      </dsp:nvSpPr>
      <dsp:spPr>
        <a:xfrm rot="5400000">
          <a:off x="1830727" y="-1016823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Aline Vasconcelos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b="0" i="0" kern="1200" dirty="0"/>
            <a:t>Paulo Masiero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Ouro Preto, MG</a:t>
          </a:r>
        </a:p>
      </dsp:txBody>
      <dsp:txXfrm rot="-5400000">
        <a:off x="809966" y="40653"/>
        <a:ext cx="2756919" cy="678680"/>
      </dsp:txXfrm>
    </dsp:sp>
    <dsp:sp modelId="{A8127239-60D8-474F-8595-EA0990B555A6}">
      <dsp:nvSpPr>
        <dsp:cNvPr id="0" name=""/>
        <dsp:cNvSpPr/>
      </dsp:nvSpPr>
      <dsp:spPr>
        <a:xfrm rot="5400000">
          <a:off x="-173564" y="1191260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2010</a:t>
          </a:r>
        </a:p>
      </dsp:txBody>
      <dsp:txXfrm rot="-5400000">
        <a:off x="1" y="1422679"/>
        <a:ext cx="809965" cy="347128"/>
      </dsp:txXfrm>
    </dsp:sp>
    <dsp:sp modelId="{49B6B948-B646-3347-949E-2A74CFF41092}">
      <dsp:nvSpPr>
        <dsp:cNvPr id="0" name=""/>
        <dsp:cNvSpPr/>
      </dsp:nvSpPr>
      <dsp:spPr>
        <a:xfrm rot="5400000">
          <a:off x="1830727" y="-306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Aline Vasconcelos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Belém, PA</a:t>
          </a:r>
        </a:p>
      </dsp:txBody>
      <dsp:txXfrm rot="-5400000">
        <a:off x="809966" y="1054412"/>
        <a:ext cx="2756919" cy="678680"/>
      </dsp:txXfrm>
    </dsp:sp>
    <dsp:sp modelId="{03D9E2C5-47AE-6E4A-ACBA-44098DF8465D}">
      <dsp:nvSpPr>
        <dsp:cNvPr id="0" name=""/>
        <dsp:cNvSpPr/>
      </dsp:nvSpPr>
      <dsp:spPr>
        <a:xfrm rot="5400000">
          <a:off x="-173564" y="2205017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2011</a:t>
          </a:r>
        </a:p>
      </dsp:txBody>
      <dsp:txXfrm rot="-5400000">
        <a:off x="1" y="2436436"/>
        <a:ext cx="809965" cy="347128"/>
      </dsp:txXfrm>
    </dsp:sp>
    <dsp:sp modelId="{C58D604A-B8BE-3E4E-A087-0C66CE23664F}">
      <dsp:nvSpPr>
        <dsp:cNvPr id="0" name=""/>
        <dsp:cNvSpPr/>
      </dsp:nvSpPr>
      <dsp:spPr>
        <a:xfrm rot="5400000">
          <a:off x="1830727" y="1010691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 Antônio Araújo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Curitiba, PR</a:t>
          </a:r>
        </a:p>
      </dsp:txBody>
      <dsp:txXfrm rot="-5400000">
        <a:off x="809966" y="2068168"/>
        <a:ext cx="2756919" cy="678680"/>
      </dsp:txXfrm>
    </dsp:sp>
    <dsp:sp modelId="{804A05EA-3CFD-8F48-AAAF-C9CD8FA9C20A}">
      <dsp:nvSpPr>
        <dsp:cNvPr id="0" name=""/>
        <dsp:cNvSpPr/>
      </dsp:nvSpPr>
      <dsp:spPr>
        <a:xfrm rot="5400000">
          <a:off x="-173564" y="3218774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2012</a:t>
          </a:r>
        </a:p>
      </dsp:txBody>
      <dsp:txXfrm rot="-5400000">
        <a:off x="1" y="3450193"/>
        <a:ext cx="809965" cy="347128"/>
      </dsp:txXfrm>
    </dsp:sp>
    <dsp:sp modelId="{04AAF55E-69E5-D247-A57A-BBC27A4AB450}">
      <dsp:nvSpPr>
        <dsp:cNvPr id="0" name=""/>
        <dsp:cNvSpPr/>
      </dsp:nvSpPr>
      <dsp:spPr>
        <a:xfrm rot="5400000">
          <a:off x="1830727" y="2024448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 err="1"/>
            <a:t>Gláuco</a:t>
          </a:r>
          <a:r>
            <a:rPr lang="pt-BR" sz="1400" kern="1200" dirty="0"/>
            <a:t> Carneiro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Marco Antônio Araújo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Fortaleza, CE</a:t>
          </a:r>
        </a:p>
      </dsp:txBody>
      <dsp:txXfrm rot="-5400000">
        <a:off x="809966" y="3081925"/>
        <a:ext cx="2756919" cy="678680"/>
      </dsp:txXfrm>
    </dsp:sp>
    <dsp:sp modelId="{0323C955-F9C2-1542-9E14-48A822FF6A19}">
      <dsp:nvSpPr>
        <dsp:cNvPr id="0" name=""/>
        <dsp:cNvSpPr/>
      </dsp:nvSpPr>
      <dsp:spPr>
        <a:xfrm rot="5400000">
          <a:off x="-173564" y="4232531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2013</a:t>
          </a:r>
        </a:p>
      </dsp:txBody>
      <dsp:txXfrm rot="-5400000">
        <a:off x="1" y="4463950"/>
        <a:ext cx="809965" cy="347128"/>
      </dsp:txXfrm>
    </dsp:sp>
    <dsp:sp modelId="{72EF2A30-CA61-4E44-AA21-54BDCF2F736C}">
      <dsp:nvSpPr>
        <dsp:cNvPr id="0" name=""/>
        <dsp:cNvSpPr/>
      </dsp:nvSpPr>
      <dsp:spPr>
        <a:xfrm rot="5400000">
          <a:off x="1830727" y="303820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Heitor Costa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SBQS de Salvador, BA</a:t>
          </a:r>
        </a:p>
      </dsp:txBody>
      <dsp:txXfrm rot="-5400000">
        <a:off x="809966" y="4095682"/>
        <a:ext cx="2756919" cy="678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5062D-9E6C-6C40-930E-CCCC130ADC49}">
      <dsp:nvSpPr>
        <dsp:cNvPr id="0" name=""/>
        <dsp:cNvSpPr/>
      </dsp:nvSpPr>
      <dsp:spPr>
        <a:xfrm rot="5400000">
          <a:off x="-241150" y="243585"/>
          <a:ext cx="1607667" cy="1125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2011</a:t>
          </a:r>
        </a:p>
      </dsp:txBody>
      <dsp:txXfrm rot="-5400000">
        <a:off x="1" y="565119"/>
        <a:ext cx="1125367" cy="482300"/>
      </dsp:txXfrm>
    </dsp:sp>
    <dsp:sp modelId="{FFD59FAA-2206-B545-AB6C-789B6BEA0410}">
      <dsp:nvSpPr>
        <dsp:cNvPr id="0" name=""/>
        <dsp:cNvSpPr/>
      </dsp:nvSpPr>
      <dsp:spPr>
        <a:xfrm rot="5400000">
          <a:off x="1857036" y="-712389"/>
          <a:ext cx="1011293" cy="2474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 err="1"/>
            <a:t>Gláuco</a:t>
          </a:r>
          <a:r>
            <a:rPr lang="pt-BR" sz="1400" kern="1200" dirty="0"/>
            <a:t> Carneiro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Manoel Mendonça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Sandra Fabbri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</a:t>
          </a:r>
          <a:r>
            <a:rPr lang="pt-BR" sz="1400" kern="1200" dirty="0" err="1"/>
            <a:t>CBSoft</a:t>
          </a:r>
          <a:r>
            <a:rPr lang="pt-BR" sz="1400" kern="1200" dirty="0"/>
            <a:t> de São Paulo, SP</a:t>
          </a:r>
        </a:p>
      </dsp:txBody>
      <dsp:txXfrm rot="-5400000">
        <a:off x="1125367" y="68647"/>
        <a:ext cx="2425265" cy="912559"/>
      </dsp:txXfrm>
    </dsp:sp>
    <dsp:sp modelId="{562750C0-A82D-764E-93E0-6400E4260746}">
      <dsp:nvSpPr>
        <dsp:cNvPr id="0" name=""/>
        <dsp:cNvSpPr/>
      </dsp:nvSpPr>
      <dsp:spPr>
        <a:xfrm rot="5400000">
          <a:off x="-241150" y="1618799"/>
          <a:ext cx="1607667" cy="1125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2012</a:t>
          </a:r>
        </a:p>
      </dsp:txBody>
      <dsp:txXfrm rot="-5400000">
        <a:off x="1" y="1940333"/>
        <a:ext cx="1125367" cy="482300"/>
      </dsp:txXfrm>
    </dsp:sp>
    <dsp:sp modelId="{2298DADC-4ACF-B345-ACB6-B2E528E5E685}">
      <dsp:nvSpPr>
        <dsp:cNvPr id="0" name=""/>
        <dsp:cNvSpPr/>
      </dsp:nvSpPr>
      <dsp:spPr>
        <a:xfrm rot="5400000">
          <a:off x="1840191" y="662824"/>
          <a:ext cx="1044983" cy="2474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Cláudia Werner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Leonardo Murta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No </a:t>
          </a:r>
          <a:r>
            <a:rPr lang="pt-BR" sz="1400" kern="1200" dirty="0" err="1"/>
            <a:t>CBSoft</a:t>
          </a:r>
          <a:r>
            <a:rPr lang="pt-BR" sz="1400" kern="1200" dirty="0"/>
            <a:t> de Natal, RN</a:t>
          </a:r>
        </a:p>
      </dsp:txBody>
      <dsp:txXfrm rot="-5400000">
        <a:off x="1125367" y="1428660"/>
        <a:ext cx="2423620" cy="942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3707" y="175785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2013</a:t>
          </a:r>
        </a:p>
      </dsp:txBody>
      <dsp:txXfrm rot="-5400000">
        <a:off x="0" y="407394"/>
        <a:ext cx="810632" cy="347414"/>
      </dsp:txXfrm>
    </dsp:sp>
    <dsp:sp modelId="{41DA0945-BD47-9E46-925C-D29431BC0496}">
      <dsp:nvSpPr>
        <dsp:cNvPr id="0" name=""/>
        <dsp:cNvSpPr/>
      </dsp:nvSpPr>
      <dsp:spPr>
        <a:xfrm rot="5400000">
          <a:off x="1828951" y="-1016239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Nabor Mendonça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Renato Novais  </a:t>
          </a:r>
          <a:r>
            <a:rPr lang="pt-BR" sz="1300" b="0" i="0" kern="1200" dirty="0"/>
            <a:t>• </a:t>
          </a:r>
          <a:r>
            <a:rPr lang="pt-BR" sz="1300" kern="1200" dirty="0"/>
            <a:t>Manoel Mendonça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No </a:t>
          </a:r>
          <a:r>
            <a:rPr lang="pt-BR" sz="1300" b="0" i="0" kern="1200" dirty="0" err="1"/>
            <a:t>CBSoft</a:t>
          </a:r>
          <a:r>
            <a:rPr lang="pt-BR" sz="1300" b="0" i="0" kern="1200" dirty="0"/>
            <a:t> de Brasília, DF</a:t>
          </a:r>
          <a:endParaRPr lang="pt-BR" sz="1300" kern="1200" dirty="0"/>
        </a:p>
      </dsp:txBody>
      <dsp:txXfrm rot="-5400000">
        <a:off x="810633" y="38824"/>
        <a:ext cx="2752622" cy="679240"/>
      </dsp:txXfrm>
    </dsp:sp>
    <dsp:sp modelId="{0D0345A1-3EB5-E448-AD67-FE6DEC080FF0}">
      <dsp:nvSpPr>
        <dsp:cNvPr id="0" name=""/>
        <dsp:cNvSpPr/>
      </dsp:nvSpPr>
      <dsp:spPr>
        <a:xfrm rot="5400000">
          <a:off x="-173707" y="1190234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2014</a:t>
          </a:r>
        </a:p>
      </dsp:txBody>
      <dsp:txXfrm rot="-5400000">
        <a:off x="0" y="1421843"/>
        <a:ext cx="810632" cy="347414"/>
      </dsp:txXfrm>
    </dsp:sp>
    <dsp:sp modelId="{C989F1B8-4AE8-7D45-AB0B-ABB5718C175A}">
      <dsp:nvSpPr>
        <dsp:cNvPr id="0" name=""/>
        <dsp:cNvSpPr/>
      </dsp:nvSpPr>
      <dsp:spPr>
        <a:xfrm rot="5400000">
          <a:off x="1828951" y="-1790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Eduardo Figueiredo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Renato Novais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</a:t>
          </a:r>
          <a:r>
            <a:rPr lang="pt-BR" sz="1300" kern="1200" dirty="0" err="1"/>
            <a:t>Maceio</a:t>
          </a:r>
          <a:r>
            <a:rPr lang="pt-BR" sz="1300" kern="1200" dirty="0"/>
            <a:t>, AL</a:t>
          </a:r>
        </a:p>
      </dsp:txBody>
      <dsp:txXfrm rot="-5400000">
        <a:off x="810633" y="1053274"/>
        <a:ext cx="2752622" cy="679240"/>
      </dsp:txXfrm>
    </dsp:sp>
    <dsp:sp modelId="{2F813649-B04F-9F41-A6CE-25EF55816D4F}">
      <dsp:nvSpPr>
        <dsp:cNvPr id="0" name=""/>
        <dsp:cNvSpPr/>
      </dsp:nvSpPr>
      <dsp:spPr>
        <a:xfrm rot="5400000">
          <a:off x="-173707" y="2204683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2015</a:t>
          </a:r>
        </a:p>
      </dsp:txBody>
      <dsp:txXfrm rot="-5400000">
        <a:off x="0" y="2436292"/>
        <a:ext cx="810632" cy="347414"/>
      </dsp:txXfrm>
    </dsp:sp>
    <dsp:sp modelId="{756870CA-1CA3-A949-BAE1-80E74C938204}">
      <dsp:nvSpPr>
        <dsp:cNvPr id="0" name=""/>
        <dsp:cNvSpPr/>
      </dsp:nvSpPr>
      <dsp:spPr>
        <a:xfrm rot="5400000">
          <a:off x="1828951" y="1012658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Marco </a:t>
          </a:r>
          <a:r>
            <a:rPr lang="pt-BR" sz="1300" kern="1200" dirty="0" err="1"/>
            <a:t>Gerosa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Ricardo Terra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Belo Horizonte, MG</a:t>
          </a:r>
        </a:p>
      </dsp:txBody>
      <dsp:txXfrm rot="-5400000">
        <a:off x="810633" y="2067722"/>
        <a:ext cx="2752622" cy="679240"/>
      </dsp:txXfrm>
    </dsp:sp>
    <dsp:sp modelId="{6D4E177A-DCE1-D848-8D5F-24900C85EF4E}">
      <dsp:nvSpPr>
        <dsp:cNvPr id="0" name=""/>
        <dsp:cNvSpPr/>
      </dsp:nvSpPr>
      <dsp:spPr>
        <a:xfrm rot="5400000">
          <a:off x="-173707" y="3219132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2016</a:t>
          </a:r>
        </a:p>
      </dsp:txBody>
      <dsp:txXfrm rot="-5400000">
        <a:off x="0" y="3450741"/>
        <a:ext cx="810632" cy="347414"/>
      </dsp:txXfrm>
    </dsp:sp>
    <dsp:sp modelId="{B077632C-3E0F-D149-97BB-3863F7AA8E61}">
      <dsp:nvSpPr>
        <dsp:cNvPr id="0" name=""/>
        <dsp:cNvSpPr/>
      </dsp:nvSpPr>
      <dsp:spPr>
        <a:xfrm rot="5400000">
          <a:off x="1828951" y="2027107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Alexandre </a:t>
          </a:r>
          <a:r>
            <a:rPr lang="pt-BR" sz="1300" kern="1200" dirty="0" err="1"/>
            <a:t>Bergel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Cláudio Sant’Anna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Maringá, PR</a:t>
          </a:r>
        </a:p>
      </dsp:txBody>
      <dsp:txXfrm rot="-5400000">
        <a:off x="810633" y="3082171"/>
        <a:ext cx="2752622" cy="679240"/>
      </dsp:txXfrm>
    </dsp:sp>
    <dsp:sp modelId="{247C3453-383C-7745-AF99-F4D6CF893312}">
      <dsp:nvSpPr>
        <dsp:cNvPr id="0" name=""/>
        <dsp:cNvSpPr/>
      </dsp:nvSpPr>
      <dsp:spPr>
        <a:xfrm rot="5400000">
          <a:off x="-173707" y="4233581"/>
          <a:ext cx="1158046" cy="810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2017</a:t>
          </a:r>
        </a:p>
      </dsp:txBody>
      <dsp:txXfrm rot="-5400000">
        <a:off x="0" y="4465190"/>
        <a:ext cx="810632" cy="347414"/>
      </dsp:txXfrm>
    </dsp:sp>
    <dsp:sp modelId="{A4219B77-A365-4B48-9BEE-60348CA85836}">
      <dsp:nvSpPr>
        <dsp:cNvPr id="0" name=""/>
        <dsp:cNvSpPr/>
      </dsp:nvSpPr>
      <dsp:spPr>
        <a:xfrm rot="5400000">
          <a:off x="1828951" y="3041556"/>
          <a:ext cx="752730" cy="27893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Marcelo Maia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Marcelo </a:t>
          </a:r>
          <a:r>
            <a:rPr lang="pt-BR" sz="1300" kern="1200" dirty="0" err="1"/>
            <a:t>Schots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Fortaleza, CE</a:t>
          </a:r>
        </a:p>
      </dsp:txBody>
      <dsp:txXfrm rot="-5400000">
        <a:off x="810633" y="4096620"/>
        <a:ext cx="2752622" cy="679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3564" y="177502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2018</a:t>
          </a:r>
        </a:p>
      </dsp:txBody>
      <dsp:txXfrm rot="-5400000">
        <a:off x="1" y="408921"/>
        <a:ext cx="809965" cy="347128"/>
      </dsp:txXfrm>
    </dsp:sp>
    <dsp:sp modelId="{AE09FEFE-21B1-BF4B-BF08-7BD8570436AE}">
      <dsp:nvSpPr>
        <dsp:cNvPr id="0" name=""/>
        <dsp:cNvSpPr/>
      </dsp:nvSpPr>
      <dsp:spPr>
        <a:xfrm rot="5400000">
          <a:off x="1830727" y="-1016823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Marco Túlio Valente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Elder Cirilo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b="0" i="0" kern="1200" dirty="0"/>
            <a:t>No </a:t>
          </a:r>
          <a:r>
            <a:rPr lang="pt-BR" sz="1300" b="0" i="0" kern="1200" dirty="0" err="1"/>
            <a:t>CBSoft</a:t>
          </a:r>
          <a:r>
            <a:rPr lang="pt-BR" sz="1300" b="0" i="0" kern="1200" dirty="0"/>
            <a:t> de São Carlos, SP</a:t>
          </a:r>
          <a:endParaRPr lang="pt-BR" sz="1300" kern="1200" dirty="0"/>
        </a:p>
      </dsp:txBody>
      <dsp:txXfrm rot="-5400000">
        <a:off x="809966" y="40653"/>
        <a:ext cx="2756919" cy="678680"/>
      </dsp:txXfrm>
    </dsp:sp>
    <dsp:sp modelId="{A8127239-60D8-474F-8595-EA0990B555A6}">
      <dsp:nvSpPr>
        <dsp:cNvPr id="0" name=""/>
        <dsp:cNvSpPr/>
      </dsp:nvSpPr>
      <dsp:spPr>
        <a:xfrm rot="5400000">
          <a:off x="-173564" y="1191260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2019</a:t>
          </a:r>
        </a:p>
      </dsp:txBody>
      <dsp:txXfrm rot="-5400000">
        <a:off x="1" y="1422679"/>
        <a:ext cx="809965" cy="347128"/>
      </dsp:txXfrm>
    </dsp:sp>
    <dsp:sp modelId="{49B6B948-B646-3347-949E-2A74CFF41092}">
      <dsp:nvSpPr>
        <dsp:cNvPr id="0" name=""/>
        <dsp:cNvSpPr/>
      </dsp:nvSpPr>
      <dsp:spPr>
        <a:xfrm rot="5400000">
          <a:off x="1830727" y="-306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Fernando Castor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Igor </a:t>
          </a:r>
          <a:r>
            <a:rPr lang="pt-BR" sz="1300" kern="1200" dirty="0" err="1"/>
            <a:t>Wiese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de Salvador, BA</a:t>
          </a:r>
        </a:p>
      </dsp:txBody>
      <dsp:txXfrm rot="-5400000">
        <a:off x="809966" y="1054412"/>
        <a:ext cx="2756919" cy="678680"/>
      </dsp:txXfrm>
    </dsp:sp>
    <dsp:sp modelId="{03D9E2C5-47AE-6E4A-ACBA-44098DF8465D}">
      <dsp:nvSpPr>
        <dsp:cNvPr id="0" name=""/>
        <dsp:cNvSpPr/>
      </dsp:nvSpPr>
      <dsp:spPr>
        <a:xfrm rot="5400000">
          <a:off x="-173564" y="2205017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2020</a:t>
          </a:r>
        </a:p>
      </dsp:txBody>
      <dsp:txXfrm rot="-5400000">
        <a:off x="1" y="2436436"/>
        <a:ext cx="809965" cy="347128"/>
      </dsp:txXfrm>
    </dsp:sp>
    <dsp:sp modelId="{C58D604A-B8BE-3E4E-A087-0C66CE23664F}">
      <dsp:nvSpPr>
        <dsp:cNvPr id="0" name=""/>
        <dsp:cNvSpPr/>
      </dsp:nvSpPr>
      <dsp:spPr>
        <a:xfrm rot="5400000">
          <a:off x="1830727" y="1010691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Rafael </a:t>
          </a:r>
          <a:r>
            <a:rPr lang="pt-BR" sz="1300" kern="1200" dirty="0" err="1"/>
            <a:t>Durelli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Lincoln Rocha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Natal, RN</a:t>
          </a:r>
        </a:p>
      </dsp:txBody>
      <dsp:txXfrm rot="-5400000">
        <a:off x="809966" y="2068168"/>
        <a:ext cx="2756919" cy="678680"/>
      </dsp:txXfrm>
    </dsp:sp>
    <dsp:sp modelId="{804A05EA-3CFD-8F48-AAAF-C9CD8FA9C20A}">
      <dsp:nvSpPr>
        <dsp:cNvPr id="0" name=""/>
        <dsp:cNvSpPr/>
      </dsp:nvSpPr>
      <dsp:spPr>
        <a:xfrm rot="5400000">
          <a:off x="-173564" y="3218774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2021</a:t>
          </a:r>
        </a:p>
      </dsp:txBody>
      <dsp:txXfrm rot="-5400000">
        <a:off x="1" y="3450193"/>
        <a:ext cx="809965" cy="347128"/>
      </dsp:txXfrm>
    </dsp:sp>
    <dsp:sp modelId="{04AAF55E-69E5-D247-A57A-BBC27A4AB450}">
      <dsp:nvSpPr>
        <dsp:cNvPr id="0" name=""/>
        <dsp:cNvSpPr/>
      </dsp:nvSpPr>
      <dsp:spPr>
        <a:xfrm rot="5400000">
          <a:off x="1830727" y="2024448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Fernanda Madeiral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Felipe Ebert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Joinville, SC</a:t>
          </a:r>
        </a:p>
      </dsp:txBody>
      <dsp:txXfrm rot="-5400000">
        <a:off x="809966" y="3081925"/>
        <a:ext cx="2756919" cy="678680"/>
      </dsp:txXfrm>
    </dsp:sp>
    <dsp:sp modelId="{0323C955-F9C2-1542-9E14-48A822FF6A19}">
      <dsp:nvSpPr>
        <dsp:cNvPr id="0" name=""/>
        <dsp:cNvSpPr/>
      </dsp:nvSpPr>
      <dsp:spPr>
        <a:xfrm rot="5400000">
          <a:off x="-173564" y="4232531"/>
          <a:ext cx="1157093" cy="8099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2022</a:t>
          </a:r>
        </a:p>
      </dsp:txBody>
      <dsp:txXfrm rot="-5400000">
        <a:off x="1" y="4463950"/>
        <a:ext cx="809965" cy="347128"/>
      </dsp:txXfrm>
    </dsp:sp>
    <dsp:sp modelId="{72EF2A30-CA61-4E44-AA21-54BDCF2F736C}">
      <dsp:nvSpPr>
        <dsp:cNvPr id="0" name=""/>
        <dsp:cNvSpPr/>
      </dsp:nvSpPr>
      <dsp:spPr>
        <a:xfrm rot="5400000">
          <a:off x="1830727" y="3038205"/>
          <a:ext cx="752110" cy="279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Ivan Machado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Luciana Lourdes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300" kern="1200" dirty="0"/>
            <a:t>No </a:t>
          </a:r>
          <a:r>
            <a:rPr lang="pt-BR" sz="1300" kern="1200" dirty="0" err="1"/>
            <a:t>CBSoft</a:t>
          </a:r>
          <a:r>
            <a:rPr lang="pt-BR" sz="1300" kern="1200" dirty="0"/>
            <a:t> virtual de Uberlândia, MG</a:t>
          </a:r>
        </a:p>
      </dsp:txBody>
      <dsp:txXfrm rot="-5400000">
        <a:off x="809966" y="4095682"/>
        <a:ext cx="2756919" cy="678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E6756-37CA-4845-BF74-86AB75B40D71}" type="datetimeFigureOut">
              <a:rPr lang="en-US" smtClean="0"/>
              <a:t>10/2/22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C770-F621-954B-B4F6-71032F7FE2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80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5FBA27-17D7-4DEB-99F2-2DBBC3B4E9D2}" type="datetimeFigureOut">
              <a:rPr lang="pt-BR"/>
              <a:pPr>
                <a:defRPr/>
              </a:pPr>
              <a:t>02/10/2022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111E699-554D-4C3F-89FF-B830F834D51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344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2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6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www.ic.uff.br/~leomurta/images/IC-logo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6439446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x-none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98" y="5828241"/>
            <a:ext cx="1146706" cy="10092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844824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209923" y="44624"/>
            <a:ext cx="944113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rgbClr val="30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1520" y="1628800"/>
            <a:ext cx="864096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294" y="732183"/>
            <a:ext cx="691498" cy="608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</a:t>
            </a:r>
            <a:br>
              <a:rPr lang="pt-BR" noProof="0" dirty="0"/>
            </a:br>
            <a:r>
              <a:rPr lang="pt-BR" noProof="0" dirty="0"/>
              <a:t>de 2004 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17A713-39C6-070C-63C9-9891A80E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39" y="1628800"/>
            <a:ext cx="5689521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15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455BCF-3CBA-E764-DF45-F286B918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99" y="1628800"/>
            <a:ext cx="8049802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4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B2C17-A707-AEF6-7877-736660E5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83" y="1628800"/>
            <a:ext cx="6063833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603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22FD5-6312-1ADB-76F1-216BFD6A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30" y="1628800"/>
            <a:ext cx="6904139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39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3A9C5-A241-BB26-5FAA-82A6360C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" y="1628800"/>
            <a:ext cx="7344243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B7D28-8C97-4406-3FB5-E7D45538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78" y="1628800"/>
            <a:ext cx="7344243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3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H-index = 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31A40-13C9-D5BB-F64F-C62089A6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BB2B-F85D-8FD4-2119-CF6829E3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B323-38D6-56C1-DC5D-6CADBF14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16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716B2D-91C5-C2AD-7704-34D45764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65401"/>
              </p:ext>
            </p:extLst>
          </p:nvPr>
        </p:nvGraphicFramePr>
        <p:xfrm>
          <a:off x="1" y="1484784"/>
          <a:ext cx="9143999" cy="480598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47863">
                  <a:extLst>
                    <a:ext uri="{9D8B030D-6E8A-4147-A177-3AD203B41FA5}">
                      <a16:colId xmlns:a16="http://schemas.microsoft.com/office/drawing/2014/main" val="2433616746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400351990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648386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2591318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766033406"/>
                    </a:ext>
                  </a:extLst>
                </a:gridCol>
                <a:gridCol w="323528">
                  <a:extLst>
                    <a:ext uri="{9D8B030D-6E8A-4147-A177-3AD203B41FA5}">
                      <a16:colId xmlns:a16="http://schemas.microsoft.com/office/drawing/2014/main" val="707070158"/>
                    </a:ext>
                  </a:extLst>
                </a:gridCol>
              </a:tblGrid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45045601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 technique for extracting microservices from monolithic enterprise systems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['Alessandra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Levcovitz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', 'Ricardo Terra', 'Marco Valente']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['UFMG', 'UFLA']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823405207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['Markos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', 'Ricardo Terra', 'Henrique Rocha', 'Marco Valente', 'Eduardo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['UFMG', 'UFLA',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33198940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SkyscrapAR: An Augmented Reality Visualization for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['Rodrigo Souza', 'Bruno Silva', 'Thiago Mendes',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Manoel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 Mendonca']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['UFBA', 'IFBA']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52048995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Software Architecture Recovery based on Dynamic Analysis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['Aline Vasconcelos', 'Claudia Werner']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['UFRJ', 'CEFET Campos']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762873919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Experimental evaluation of code smell detection tools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['Thanis Paiva', 'Amanda Damasceno', 'Juliana Padilha', 'Eduardo Figueiredo', 'Claudio Sant`Anna']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['UFMG', 'UFBA']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664955291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['Fernanda Madeiral', 'Thomas Durieux', 'Victor Sobreira', 'Marcelo Maia']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['UFU', 'Inria']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091353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Towards Component-based Software Maintenance via Software Configuration Management Techniques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['Leonardo Murta', 'Hamilton Oliveira', 'Cristine Dantas', 'Luiz Lopes', 'Claudia Werner']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['UFRJ']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13474863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Evaluation of duplicated code detection tools in cross-project context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['Johnatan Oliveira', 'Eduardo Fernandes', 'Eduardo Figueiredo']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['UFMG']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9812610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effectLst/>
                        </a:rPr>
                        <a:t>EvolTrack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: A Plug-in-Based Infrastructure for Visualizing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['Claudia Werner', 'Leonardo Murta', 'Marcelo Schots', 'Andrea Magdaleno', 'Marlon Silva', 'Rafael Cepeda', 'Caio Vahia']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['UFRJ', 'UFF', 'UNIRIO']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2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457061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7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H5-index =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31A40-13C9-D5BB-F64F-C62089A6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BB2B-F85D-8FD4-2119-CF6829E3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EB323-38D6-56C1-DC5D-6CADBF14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17</a:t>
            </a:fld>
            <a:endParaRPr lang="pt-B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8F4CFC-B7A9-832B-0706-18D0EADA5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87263"/>
              </p:ext>
            </p:extLst>
          </p:nvPr>
        </p:nvGraphicFramePr>
        <p:xfrm>
          <a:off x="11740" y="1561878"/>
          <a:ext cx="9120520" cy="43766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431226">
                  <a:extLst>
                    <a:ext uri="{9D8B030D-6E8A-4147-A177-3AD203B41FA5}">
                      <a16:colId xmlns:a16="http://schemas.microsoft.com/office/drawing/2014/main" val="4250918199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524873702"/>
                    </a:ext>
                  </a:extLst>
                </a:gridCol>
                <a:gridCol w="1261310">
                  <a:extLst>
                    <a:ext uri="{9D8B030D-6E8A-4147-A177-3AD203B41FA5}">
                      <a16:colId xmlns:a16="http://schemas.microsoft.com/office/drawing/2014/main" val="16020671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45178136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780088241"/>
                    </a:ext>
                  </a:extLst>
                </a:gridCol>
                <a:gridCol w="395536">
                  <a:extLst>
                    <a:ext uri="{9D8B030D-6E8A-4147-A177-3AD203B41FA5}">
                      <a16:colId xmlns:a16="http://schemas.microsoft.com/office/drawing/2014/main" val="4059815645"/>
                    </a:ext>
                  </a:extLst>
                </a:gridCol>
              </a:tblGrid>
              <a:tr h="3700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44026" marR="44026" marT="14502" marB="88051" anchor="b"/>
                </a:tc>
                <a:extLst>
                  <a:ext uri="{0D108BD9-81ED-4DB2-BD59-A6C34878D82A}">
                    <a16:rowId xmlns:a16="http://schemas.microsoft.com/office/drawing/2014/main" val="618795029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['Markos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'Ricardo Terra', 'Henrique Rocha', 'Marco Valente', 'Eduardo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['UFMG', 'UFLA', '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945287130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['Fernanda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Madeiral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'Thomas Durieux', 'Victor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Sobreira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'Marcelo Maia']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['UFU', 'Inria']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01097566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Who Drive Company-Owned OSS Projects: Employees or Volunteers?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['Luiz Dias', '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Jhoylan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Santos', 'Igor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Steinmacher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'Gustavo Pinto']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['UTFPR', 'UFPA']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411555548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Do Coupling Metrics Help Characterize Critical Components in Component-based SPL? An Empirical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['Anderson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Uchoa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'Eduardo Fernandes', 'Ana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Bibiano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', 'Alessandro Garcia']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['PUC-Rio']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2952698332"/>
                  </a:ext>
                </a:extLst>
              </a:tr>
              <a:tr h="6703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Monorepos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: A Multivocal Literature Review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Gleison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Brito', 'Ricardo Terra', 'Marco Valente']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['UFMG', 'UFLA']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75099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4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6E843-9D89-A5D4-DA1E-77490676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A8E19-AC6B-54E6-808D-779827D4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5C782C-57EE-B1AC-19FE-36D41363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C1500F-E1E7-11B5-B80D-5B3935F6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pic>
        <p:nvPicPr>
          <p:cNvPr id="1026" name="Picture 2" descr="CBSoft - Tutorialista Convidado: Cláudia Maria Lima Werner">
            <a:extLst>
              <a:ext uri="{FF2B5EF4-FFF2-40B4-BE49-F238E27FC236}">
                <a16:creationId xmlns:a16="http://schemas.microsoft.com/office/drawing/2014/main" id="{2C025A26-5F11-6E56-7805-C5C77B0F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22" y="1326097"/>
            <a:ext cx="1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natoln (Renato Novais) · GitHub">
            <a:extLst>
              <a:ext uri="{FF2B5EF4-FFF2-40B4-BE49-F238E27FC236}">
                <a16:creationId xmlns:a16="http://schemas.microsoft.com/office/drawing/2014/main" id="{E7523097-A441-E4AC-37A8-00B7267E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81" y="132609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4489D-485F-E1E8-9189-33B25D3E1E9A}"/>
              </a:ext>
            </a:extLst>
          </p:cNvPr>
          <p:cNvSpPr txBox="1"/>
          <p:nvPr/>
        </p:nvSpPr>
        <p:spPr>
          <a:xfrm>
            <a:off x="1951742" y="3528447"/>
            <a:ext cx="178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Cláudia Werner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9CBE2-54C6-DB7C-9154-EDEBD592C2CF}"/>
              </a:ext>
            </a:extLst>
          </p:cNvPr>
          <p:cNvSpPr txBox="1"/>
          <p:nvPr/>
        </p:nvSpPr>
        <p:spPr>
          <a:xfrm>
            <a:off x="5312530" y="352844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Renato Novais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B0ECF-B885-4685-589E-10F4C3FC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78" y="3916699"/>
            <a:ext cx="186468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6">
            <a:extLst>
              <a:ext uri="{FF2B5EF4-FFF2-40B4-BE49-F238E27FC236}">
                <a16:creationId xmlns:a16="http://schemas.microsoft.com/office/drawing/2014/main" id="{44C59919-20E8-7D57-E288-97F2DA0B82C8}"/>
              </a:ext>
            </a:extLst>
          </p:cNvPr>
          <p:cNvSpPr txBox="1"/>
          <p:nvPr/>
        </p:nvSpPr>
        <p:spPr>
          <a:xfrm>
            <a:off x="1960399" y="606647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Thiago Mendes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F6C07662-2E4C-A450-EE2B-FD1F81338DC3}"/>
              </a:ext>
            </a:extLst>
          </p:cNvPr>
          <p:cNvSpPr txBox="1"/>
          <p:nvPr/>
        </p:nvSpPr>
        <p:spPr>
          <a:xfrm>
            <a:off x="5276109" y="6066470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Fernando Teles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8B918-A3F0-2706-F72D-FBFA44947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481" y="3954876"/>
            <a:ext cx="21722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Leo Murta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212976"/>
            <a:ext cx="243609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3212976"/>
            <a:ext cx="2563885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85293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Antes de tudo...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372896"/>
              </p:ext>
            </p:extLst>
          </p:nvPr>
        </p:nvGraphicFramePr>
        <p:xfrm>
          <a:off x="250825" y="1628775"/>
          <a:ext cx="864235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21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</a:t>
            </a:r>
            <a:br>
              <a:rPr lang="pt-BR" noProof="0" dirty="0"/>
            </a:br>
            <a:r>
              <a:rPr lang="pt-BR" noProof="0" dirty="0"/>
              <a:t>de 2004 a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8DD6F-C5A8-3783-715F-22314B2E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94" y="2514438"/>
            <a:ext cx="2297410" cy="2297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A45E2-C793-4EC9-ACA5-A91DB61A91C9}"/>
              </a:ext>
            </a:extLst>
          </p:cNvPr>
          <p:cNvSpPr txBox="1"/>
          <p:nvPr/>
        </p:nvSpPr>
        <p:spPr>
          <a:xfrm>
            <a:off x="1664761" y="1745423"/>
            <a:ext cx="581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Contribua com o seu </a:t>
            </a:r>
            <a:r>
              <a:rPr lang="pt-BR" sz="28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Pull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Request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em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3B364-1D5F-98BD-61C9-082D2EEFDF82}"/>
              </a:ext>
            </a:extLst>
          </p:cNvPr>
          <p:cNvSpPr txBox="1"/>
          <p:nvPr/>
        </p:nvSpPr>
        <p:spPr>
          <a:xfrm>
            <a:off x="1652103" y="5013177"/>
            <a:ext cx="583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github.com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pt-BR" sz="2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gems-uff</a:t>
            </a:r>
            <a:r>
              <a:rPr lang="pt-B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/vem</a:t>
            </a:r>
          </a:p>
        </p:txBody>
      </p:sp>
    </p:spTree>
    <p:extLst>
      <p:ext uri="{BB962C8B-B14F-4D97-AF65-F5344CB8AC3E}">
        <p14:creationId xmlns:p14="http://schemas.microsoft.com/office/powerpoint/2010/main" val="304646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WMSWM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617282"/>
              </p:ext>
            </p:extLst>
          </p:nvPr>
        </p:nvGraphicFramePr>
        <p:xfrm>
          <a:off x="646800" y="1161328"/>
          <a:ext cx="360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306396"/>
              </p:ext>
            </p:extLst>
          </p:nvPr>
        </p:nvGraphicFramePr>
        <p:xfrm>
          <a:off x="4893600" y="1161328"/>
          <a:ext cx="36036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7579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WBVS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078937"/>
              </p:ext>
            </p:extLst>
          </p:nvPr>
        </p:nvGraphicFramePr>
        <p:xfrm>
          <a:off x="2772000" y="2204864"/>
          <a:ext cx="3600000" cy="2987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F4794-0493-6921-127A-7935626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Último WMSWM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EB426-C25D-4087-EBBC-DAB98352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Edição de 2013 do WMSWM teve três trilhas:</a:t>
            </a:r>
          </a:p>
          <a:p>
            <a:pPr lvl="1"/>
            <a:r>
              <a:rPr lang="pt-BR" noProof="0" dirty="0"/>
              <a:t>Visualização de Software, coordenada pelo Glauco Carneiro</a:t>
            </a:r>
          </a:p>
          <a:p>
            <a:pPr lvl="1"/>
            <a:r>
              <a:rPr lang="pt-BR" noProof="0" dirty="0"/>
              <a:t>Evolução de Software, coordenada pelo Dalton </a:t>
            </a:r>
            <a:r>
              <a:rPr lang="pt-BR" noProof="0" dirty="0" err="1"/>
              <a:t>Serey</a:t>
            </a:r>
            <a:endParaRPr lang="pt-BR" noProof="0" dirty="0"/>
          </a:p>
          <a:p>
            <a:pPr lvl="1"/>
            <a:r>
              <a:rPr lang="pt-BR" noProof="0" dirty="0"/>
              <a:t>Manutenção de Software, coordenada pela Aline Vasconcelos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6C8A0-CFC7-239C-5C4B-689A6E28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95B2C-06C4-0491-E292-EA41F42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047DA-022A-ECD9-37C1-255E5A9E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15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Motivação para a fusão</a:t>
            </a:r>
          </a:p>
        </p:txBody>
      </p:sp>
      <p:sp>
        <p:nvSpPr>
          <p:cNvPr id="117" name="Espaço Reservado para Conteúdo 116">
            <a:extLst>
              <a:ext uri="{FF2B5EF4-FFF2-40B4-BE49-F238E27FC236}">
                <a16:creationId xmlns:a16="http://schemas.microsoft.com/office/drawing/2014/main" id="{BE0F3511-E51D-3DEE-E46E-38364B38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680520"/>
          </a:xfrm>
        </p:spPr>
        <p:txBody>
          <a:bodyPr>
            <a:normAutofit/>
          </a:bodyPr>
          <a:lstStyle/>
          <a:p>
            <a:r>
              <a:rPr lang="pt-BR" noProof="0" dirty="0"/>
              <a:t>Dois eventos por ano, em locais diferentes</a:t>
            </a:r>
          </a:p>
          <a:p>
            <a:r>
              <a:rPr lang="pt-BR" noProof="0" dirty="0"/>
              <a:t>Grande interseção entre as comunidades</a:t>
            </a:r>
          </a:p>
          <a:p>
            <a:r>
              <a:rPr lang="pt-BR" noProof="0" dirty="0"/>
              <a:t>Maior parte dos artigos do WBVS </a:t>
            </a:r>
            <a:r>
              <a:rPr lang="pt-BR" dirty="0"/>
              <a:t>era relacionada indiretamente a</a:t>
            </a:r>
            <a:r>
              <a:rPr lang="pt-BR" noProof="0" dirty="0"/>
              <a:t> manutenção</a:t>
            </a:r>
          </a:p>
          <a:p>
            <a:r>
              <a:rPr lang="pt-BR" noProof="0" dirty="0"/>
              <a:t>WMSWM 2013 ocorreu em julho pela última vez e o VEM 2013 ocorre em setembro pela primeira vez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6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VEM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334561"/>
              </p:ext>
            </p:extLst>
          </p:nvPr>
        </p:nvGraphicFramePr>
        <p:xfrm>
          <a:off x="646800" y="1161328"/>
          <a:ext cx="360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94917"/>
              </p:ext>
            </p:extLst>
          </p:nvPr>
        </p:nvGraphicFramePr>
        <p:xfrm>
          <a:off x="4893600" y="1161328"/>
          <a:ext cx="36036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614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Reconstrução da história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AB5AB031-CBE2-4D9D-EDFD-D3BA955E7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3757173"/>
            <a:ext cx="8640960" cy="2012086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22 edições espalhadas no DBLP, SOL/SBC, sites</a:t>
            </a:r>
          </a:p>
          <a:p>
            <a:pPr lvl="1"/>
            <a:r>
              <a:rPr lang="pt-BR" dirty="0"/>
              <a:t>Algumas indisponíveis com o fim do </a:t>
            </a:r>
            <a:r>
              <a:rPr lang="pt-BR" dirty="0" err="1"/>
              <a:t>BDBComp</a:t>
            </a:r>
            <a:r>
              <a:rPr lang="pt-BR" dirty="0"/>
              <a:t>/UFMG</a:t>
            </a:r>
          </a:p>
          <a:p>
            <a:r>
              <a:rPr lang="pt-BR" dirty="0"/>
              <a:t>232 artigos (3,33 autores por artigo)</a:t>
            </a:r>
          </a:p>
          <a:p>
            <a:r>
              <a:rPr lang="pt-BR" dirty="0"/>
              <a:t>463 autores únicos</a:t>
            </a:r>
          </a:p>
          <a:p>
            <a:r>
              <a:rPr lang="pt-BR" dirty="0"/>
              <a:t>Coleta* de título, autores, instituições, local, ano e citações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3E65-1078-49B9-81E0-4448C361F09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63FC3-F03D-45D1-8D60-02D8BFEE653F}"/>
              </a:ext>
            </a:extLst>
          </p:cNvPr>
          <p:cNvSpPr/>
          <p:nvPr/>
        </p:nvSpPr>
        <p:spPr>
          <a:xfrm>
            <a:off x="1769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926D1D-1DBD-47BF-17E6-CB8A0B9430A1}"/>
              </a:ext>
            </a:extLst>
          </p:cNvPr>
          <p:cNvSpPr/>
          <p:nvPr/>
        </p:nvSpPr>
        <p:spPr>
          <a:xfrm>
            <a:off x="5369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A76C63-E44C-CA24-5813-88142BFA3859}"/>
              </a:ext>
            </a:extLst>
          </p:cNvPr>
          <p:cNvSpPr/>
          <p:nvPr/>
        </p:nvSpPr>
        <p:spPr>
          <a:xfrm>
            <a:off x="8970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3C5C2-273A-59D0-EE81-0BB4190D3780}"/>
              </a:ext>
            </a:extLst>
          </p:cNvPr>
          <p:cNvSpPr/>
          <p:nvPr/>
        </p:nvSpPr>
        <p:spPr>
          <a:xfrm>
            <a:off x="12570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551A25-C990-4B51-0A96-51B63BBFC2B7}"/>
              </a:ext>
            </a:extLst>
          </p:cNvPr>
          <p:cNvSpPr/>
          <p:nvPr/>
        </p:nvSpPr>
        <p:spPr>
          <a:xfrm>
            <a:off x="16171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9FE960-1DB3-10EF-54C0-CA5B22826040}"/>
              </a:ext>
            </a:extLst>
          </p:cNvPr>
          <p:cNvSpPr/>
          <p:nvPr/>
        </p:nvSpPr>
        <p:spPr>
          <a:xfrm>
            <a:off x="19771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0CD0DB-CA7A-184A-606D-A77A832E8CFE}"/>
              </a:ext>
            </a:extLst>
          </p:cNvPr>
          <p:cNvSpPr/>
          <p:nvPr/>
        </p:nvSpPr>
        <p:spPr>
          <a:xfrm>
            <a:off x="23371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84577C-ED11-3388-5CCB-1B267705D054}"/>
              </a:ext>
            </a:extLst>
          </p:cNvPr>
          <p:cNvSpPr/>
          <p:nvPr/>
        </p:nvSpPr>
        <p:spPr>
          <a:xfrm>
            <a:off x="26972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F7D34-698A-F7BB-3E40-CF85EC5C2A9C}"/>
              </a:ext>
            </a:extLst>
          </p:cNvPr>
          <p:cNvSpPr/>
          <p:nvPr/>
        </p:nvSpPr>
        <p:spPr>
          <a:xfrm>
            <a:off x="30572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36025F-8250-BDC4-039F-D43AEF91F2E4}"/>
              </a:ext>
            </a:extLst>
          </p:cNvPr>
          <p:cNvSpPr/>
          <p:nvPr/>
        </p:nvSpPr>
        <p:spPr>
          <a:xfrm>
            <a:off x="34173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BBDD9E-25F8-4050-77C7-B87000E45A57}"/>
              </a:ext>
            </a:extLst>
          </p:cNvPr>
          <p:cNvSpPr/>
          <p:nvPr/>
        </p:nvSpPr>
        <p:spPr>
          <a:xfrm>
            <a:off x="269722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63DFE9-061A-DBF7-AED1-E31A2E83E89E}"/>
              </a:ext>
            </a:extLst>
          </p:cNvPr>
          <p:cNvSpPr/>
          <p:nvPr/>
        </p:nvSpPr>
        <p:spPr>
          <a:xfrm>
            <a:off x="305726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7B356B-8FB4-968D-ECCC-A5A7E750DB11}"/>
              </a:ext>
            </a:extLst>
          </p:cNvPr>
          <p:cNvSpPr txBox="1"/>
          <p:nvPr/>
        </p:nvSpPr>
        <p:spPr>
          <a:xfrm rot="18294274">
            <a:off x="16061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3817C8-0349-6664-24F7-0EC19236B534}"/>
              </a:ext>
            </a:extLst>
          </p:cNvPr>
          <p:cNvSpPr txBox="1"/>
          <p:nvPr/>
        </p:nvSpPr>
        <p:spPr>
          <a:xfrm rot="18294274">
            <a:off x="378222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C131E-7488-1064-437C-E96998090894}"/>
              </a:ext>
            </a:extLst>
          </p:cNvPr>
          <p:cNvSpPr txBox="1"/>
          <p:nvPr/>
        </p:nvSpPr>
        <p:spPr>
          <a:xfrm rot="18294274">
            <a:off x="740383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F18F7-82E3-AC2A-80B1-598CF88A2E31}"/>
              </a:ext>
            </a:extLst>
          </p:cNvPr>
          <p:cNvSpPr txBox="1"/>
          <p:nvPr/>
        </p:nvSpPr>
        <p:spPr>
          <a:xfrm rot="18294274">
            <a:off x="1102544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D3348B-955C-908C-15EB-32992BD208F6}"/>
              </a:ext>
            </a:extLst>
          </p:cNvPr>
          <p:cNvSpPr txBox="1"/>
          <p:nvPr/>
        </p:nvSpPr>
        <p:spPr>
          <a:xfrm rot="18294274">
            <a:off x="1464705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8936C6-6D03-AAE7-0B2C-2CB055887AB1}"/>
              </a:ext>
            </a:extLst>
          </p:cNvPr>
          <p:cNvSpPr txBox="1"/>
          <p:nvPr/>
        </p:nvSpPr>
        <p:spPr>
          <a:xfrm rot="18294274">
            <a:off x="1826866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ED02A5-2A9B-4F88-9025-A88DCAA3075E}"/>
              </a:ext>
            </a:extLst>
          </p:cNvPr>
          <p:cNvSpPr txBox="1"/>
          <p:nvPr/>
        </p:nvSpPr>
        <p:spPr>
          <a:xfrm rot="18294274">
            <a:off x="2189027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13E988-52DA-5F5A-5F8D-F305C64123AC}"/>
              </a:ext>
            </a:extLst>
          </p:cNvPr>
          <p:cNvSpPr txBox="1"/>
          <p:nvPr/>
        </p:nvSpPr>
        <p:spPr>
          <a:xfrm rot="18294274">
            <a:off x="2559748" y="1619843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C2A7693-F305-A597-683C-358D2E08F61C}"/>
              </a:ext>
            </a:extLst>
          </p:cNvPr>
          <p:cNvSpPr txBox="1"/>
          <p:nvPr/>
        </p:nvSpPr>
        <p:spPr>
          <a:xfrm rot="18294274">
            <a:off x="2913349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3B55304-F817-63CD-67E4-EE232317CED1}"/>
              </a:ext>
            </a:extLst>
          </p:cNvPr>
          <p:cNvSpPr txBox="1"/>
          <p:nvPr/>
        </p:nvSpPr>
        <p:spPr>
          <a:xfrm rot="18294274">
            <a:off x="3275510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3E041-EA2F-852E-DFE4-D36D318CC7A3}"/>
              </a:ext>
            </a:extLst>
          </p:cNvPr>
          <p:cNvSpPr/>
          <p:nvPr/>
        </p:nvSpPr>
        <p:spPr>
          <a:xfrm>
            <a:off x="7503204" y="18965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4402B9-7A06-10CD-536D-BC5A16E2021E}"/>
              </a:ext>
            </a:extLst>
          </p:cNvPr>
          <p:cNvSpPr txBox="1"/>
          <p:nvPr/>
        </p:nvSpPr>
        <p:spPr>
          <a:xfrm>
            <a:off x="7798502" y="181988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WMSWM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C6F088-8AE7-1B89-83B2-FF3E516346C0}"/>
              </a:ext>
            </a:extLst>
          </p:cNvPr>
          <p:cNvSpPr/>
          <p:nvPr/>
        </p:nvSpPr>
        <p:spPr>
          <a:xfrm>
            <a:off x="7502556" y="2384376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28091C8-53FC-ED4C-564E-6BB0367186CB}"/>
              </a:ext>
            </a:extLst>
          </p:cNvPr>
          <p:cNvSpPr txBox="1"/>
          <p:nvPr/>
        </p:nvSpPr>
        <p:spPr>
          <a:xfrm>
            <a:off x="7798502" y="23077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WBVS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5025BF-CDC2-C78D-1EE5-3FC595F2E303}"/>
              </a:ext>
            </a:extLst>
          </p:cNvPr>
          <p:cNvSpPr/>
          <p:nvPr/>
        </p:nvSpPr>
        <p:spPr>
          <a:xfrm>
            <a:off x="34147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E2959C-65D1-5E1C-7705-F1FC446CFF0F}"/>
              </a:ext>
            </a:extLst>
          </p:cNvPr>
          <p:cNvSpPr/>
          <p:nvPr/>
        </p:nvSpPr>
        <p:spPr>
          <a:xfrm>
            <a:off x="37748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90DE4-11B5-D616-9935-E00958C9E974}"/>
              </a:ext>
            </a:extLst>
          </p:cNvPr>
          <p:cNvSpPr/>
          <p:nvPr/>
        </p:nvSpPr>
        <p:spPr>
          <a:xfrm>
            <a:off x="41348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B8627B-E8AA-84DC-50D3-307DE07BA378}"/>
              </a:ext>
            </a:extLst>
          </p:cNvPr>
          <p:cNvSpPr/>
          <p:nvPr/>
        </p:nvSpPr>
        <p:spPr>
          <a:xfrm>
            <a:off x="44949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E20C79-69C7-F43D-E8DB-1F0729A92FB4}"/>
              </a:ext>
            </a:extLst>
          </p:cNvPr>
          <p:cNvSpPr/>
          <p:nvPr/>
        </p:nvSpPr>
        <p:spPr>
          <a:xfrm>
            <a:off x="48549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0A2A2-8BF0-9A4C-BBBC-6036B1EC187D}"/>
              </a:ext>
            </a:extLst>
          </p:cNvPr>
          <p:cNvSpPr/>
          <p:nvPr/>
        </p:nvSpPr>
        <p:spPr>
          <a:xfrm>
            <a:off x="52149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25032B-1A04-A3E1-E450-D86C911C17CB}"/>
              </a:ext>
            </a:extLst>
          </p:cNvPr>
          <p:cNvSpPr/>
          <p:nvPr/>
        </p:nvSpPr>
        <p:spPr>
          <a:xfrm>
            <a:off x="55750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154BDA-4980-E3A3-844A-AF0B2EEE1AA9}"/>
              </a:ext>
            </a:extLst>
          </p:cNvPr>
          <p:cNvSpPr/>
          <p:nvPr/>
        </p:nvSpPr>
        <p:spPr>
          <a:xfrm>
            <a:off x="59350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03B0F1-F6DC-A20E-F93A-D17DA8BB8668}"/>
              </a:ext>
            </a:extLst>
          </p:cNvPr>
          <p:cNvSpPr/>
          <p:nvPr/>
        </p:nvSpPr>
        <p:spPr>
          <a:xfrm>
            <a:off x="62951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21C9E-863E-3C3B-26F1-D3D82C9A14C3}"/>
              </a:ext>
            </a:extLst>
          </p:cNvPr>
          <p:cNvSpPr/>
          <p:nvPr/>
        </p:nvSpPr>
        <p:spPr>
          <a:xfrm>
            <a:off x="66551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DCCAC0A-614C-674D-7D74-4D93419E27F6}"/>
              </a:ext>
            </a:extLst>
          </p:cNvPr>
          <p:cNvCxnSpPr>
            <a:stCxn id="16" idx="4"/>
            <a:endCxn id="33" idx="0"/>
          </p:cNvCxnSpPr>
          <p:nvPr/>
        </p:nvCxnSpPr>
        <p:spPr>
          <a:xfrm flipH="1">
            <a:off x="3522801" y="2492896"/>
            <a:ext cx="2511" cy="3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0AD16AC-2E78-7286-EBF0-354C680FA2BD}"/>
              </a:ext>
            </a:extLst>
          </p:cNvPr>
          <p:cNvCxnSpPr>
            <a:cxnSpLocks/>
            <a:stCxn id="18" idx="7"/>
            <a:endCxn id="33" idx="3"/>
          </p:cNvCxnSpPr>
          <p:nvPr/>
        </p:nvCxnSpPr>
        <p:spPr>
          <a:xfrm flipV="1">
            <a:off x="3241648" y="2984599"/>
            <a:ext cx="204777" cy="4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E0E62D6-95F8-0CDA-005A-CF2B08A675F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2913244" y="346500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4CD93A4D-A84F-0AC0-7659-DB3D3DB04F3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32732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2F9F02-8127-96B1-0E93-62256BA10834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29132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9C5BDDA6-FF11-F635-0732-2B0227C9692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25532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4EF46F47-C593-85C5-64F6-B5365EEBCEA0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21931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229944DB-2287-EFD0-BB1F-640B71EF514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183312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68DC507-E634-AD93-1968-F488CCD0DCB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14730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0A805313-BD67-B349-6C17-E95DE4210DB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11130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77F86B23-8142-97FD-347B-A5798F356393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7530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E89F0B5-C873-4525-E1AC-30ADB34E979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929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3C01D00-C069-114C-000C-DE1A1664EB5F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36308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CFD6B05-234D-02B6-4B17-902F460AAC4E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39908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C7FA1945-7AB5-D698-E578-90DE71791741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43508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1DC59EC5-96A7-152B-9BE3-D5C3719B5E3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47109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D77D1B46-B7AE-9FE5-AA49-D793F179E3C1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507097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A105EEB0-9F7B-1619-E78E-0EAE6E33025B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54310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1639E512-5956-5CD5-A7AD-55F77BA09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57910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4E93E62A-A738-CB62-C9F7-EE610EF01B3A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61510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8CC868B-4283-6CC0-B2F4-3340BC8E031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65111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500EAFE-BCC9-0129-D0A3-388C2C2270AB}"/>
              </a:ext>
            </a:extLst>
          </p:cNvPr>
          <p:cNvSpPr txBox="1"/>
          <p:nvPr/>
        </p:nvSpPr>
        <p:spPr>
          <a:xfrm rot="18294274">
            <a:off x="3631604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2014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182A03-7C22-8AF0-6D90-EE7C95673EA8}"/>
              </a:ext>
            </a:extLst>
          </p:cNvPr>
          <p:cNvSpPr txBox="1"/>
          <p:nvPr/>
        </p:nvSpPr>
        <p:spPr>
          <a:xfrm rot="18294274">
            <a:off x="3993765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887620C-C941-3297-3A35-1CAB7415FF5A}"/>
              </a:ext>
            </a:extLst>
          </p:cNvPr>
          <p:cNvSpPr txBox="1"/>
          <p:nvPr/>
        </p:nvSpPr>
        <p:spPr>
          <a:xfrm rot="18294274">
            <a:off x="4355926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2016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C72042A2-3171-0B03-EFDD-4F838B1F5274}"/>
              </a:ext>
            </a:extLst>
          </p:cNvPr>
          <p:cNvSpPr txBox="1"/>
          <p:nvPr/>
        </p:nvSpPr>
        <p:spPr>
          <a:xfrm rot="18294274">
            <a:off x="4718087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2017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35E91076-57FF-96C7-DEFF-AFE5E0AC6107}"/>
              </a:ext>
            </a:extLst>
          </p:cNvPr>
          <p:cNvSpPr txBox="1"/>
          <p:nvPr/>
        </p:nvSpPr>
        <p:spPr>
          <a:xfrm rot="18294274">
            <a:off x="5080248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2018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855B84F-8EF6-B2F3-9FE7-AC8FFC1A2994}"/>
              </a:ext>
            </a:extLst>
          </p:cNvPr>
          <p:cNvSpPr txBox="1"/>
          <p:nvPr/>
        </p:nvSpPr>
        <p:spPr>
          <a:xfrm rot="18294274">
            <a:off x="5442409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2019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1AD9F889-5F02-3BD7-135A-B6C9619DA685}"/>
              </a:ext>
            </a:extLst>
          </p:cNvPr>
          <p:cNvSpPr txBox="1"/>
          <p:nvPr/>
        </p:nvSpPr>
        <p:spPr>
          <a:xfrm rot="18294274">
            <a:off x="5804570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00565E4F-2F1B-48F1-E5EE-E6D665D9DC90}"/>
              </a:ext>
            </a:extLst>
          </p:cNvPr>
          <p:cNvSpPr txBox="1"/>
          <p:nvPr/>
        </p:nvSpPr>
        <p:spPr>
          <a:xfrm rot="18294274">
            <a:off x="6166731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2021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8A809712-A572-19CE-7AFF-0DD91D8FDA54}"/>
              </a:ext>
            </a:extLst>
          </p:cNvPr>
          <p:cNvSpPr txBox="1"/>
          <p:nvPr/>
        </p:nvSpPr>
        <p:spPr>
          <a:xfrm rot="18294274">
            <a:off x="6528892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2022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D851CD7-2B52-166F-91ED-B2DB6D5D25B1}"/>
              </a:ext>
            </a:extLst>
          </p:cNvPr>
          <p:cNvSpPr/>
          <p:nvPr/>
        </p:nvSpPr>
        <p:spPr>
          <a:xfrm>
            <a:off x="7502556" y="2872209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9BC3028-76C9-FCCC-3C12-07274FC994A6}"/>
              </a:ext>
            </a:extLst>
          </p:cNvPr>
          <p:cNvSpPr txBox="1"/>
          <p:nvPr/>
        </p:nvSpPr>
        <p:spPr>
          <a:xfrm>
            <a:off x="7808464" y="27934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54F935-3161-FC29-35DF-89DD54AE633E}"/>
              </a:ext>
            </a:extLst>
          </p:cNvPr>
          <p:cNvSpPr txBox="1"/>
          <p:nvPr/>
        </p:nvSpPr>
        <p:spPr>
          <a:xfrm>
            <a:off x="-32" y="5877272"/>
            <a:ext cx="9144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Novais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Mendes,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Teles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 (2014). Uma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Análise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História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do VEM, WBVS e WMSWM.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II VEM,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Maceió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118-125.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176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7AFEFB-E108-E41B-5FF0-02DAAE08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800" y="1628800"/>
            <a:ext cx="6752400" cy="460851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701-6A76-2877-292A-683C474E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Leo Murta</a:t>
            </a:r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7F82B-F3B2-0C72-D038-1A9C0132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92899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/>
              <a:t>Evolução do VEM de 2004 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7579-0FA8-9A0F-1100-9AB10F1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B103E65-1078-49B9-81E0-4448C361F098}" type="slidenum">
              <a:rPr lang="pt-BR" smtClean="0"/>
              <a:pPr>
                <a:spcAft>
                  <a:spcPts val="600"/>
                </a:spcAft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872985"/>
      </p:ext>
    </p:extLst>
  </p:cSld>
  <p:clrMapOvr>
    <a:masterClrMapping/>
  </p:clrMapOvr>
</p:sld>
</file>

<file path=ppt/theme/theme1.xml><?xml version="1.0" encoding="utf-8"?>
<a:theme xmlns:a="http://schemas.openxmlformats.org/drawingml/2006/main" name="GEMSDEW_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C58A5E-360E-445A-99EB-03F9358CE985}" vid="{0D91D322-12C9-4CE7-962A-2A035A84DBA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ESI template v3.potx</Template>
  <TotalTime>9745</TotalTime>
  <Words>1202</Words>
  <Application>Microsoft Macintosh PowerPoint</Application>
  <PresentationFormat>On-screen Show (4:3)</PresentationFormat>
  <Paragraphs>312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GEMSDEW_Template</vt:lpstr>
      <vt:lpstr>Evolução do VEM de 2004 a 2022</vt:lpstr>
      <vt:lpstr>Antes de tudo...</vt:lpstr>
      <vt:lpstr>Anos iniciais: WMSWM</vt:lpstr>
      <vt:lpstr>Anos iniciais: WBVS</vt:lpstr>
      <vt:lpstr>Último WMSWM</vt:lpstr>
      <vt:lpstr>Motivação para a fusão</vt:lpstr>
      <vt:lpstr>VEM</vt:lpstr>
      <vt:lpstr>Reconstrução da história</vt:lpstr>
      <vt:lpstr>Autores</vt:lpstr>
      <vt:lpstr>Autores</vt:lpstr>
      <vt:lpstr>Autores</vt:lpstr>
      <vt:lpstr>Instituições</vt:lpstr>
      <vt:lpstr>Instituições</vt:lpstr>
      <vt:lpstr>Termos dos títulos</vt:lpstr>
      <vt:lpstr>Termos dos títulos</vt:lpstr>
      <vt:lpstr>H-index = 9</vt:lpstr>
      <vt:lpstr>H5-index = 5</vt:lpstr>
      <vt:lpstr>Agradecimentos</vt:lpstr>
      <vt:lpstr>Agradecimentos</vt:lpstr>
      <vt:lpstr>Evolução do VEM de 2004 a 2022</vt:lpstr>
    </vt:vector>
  </TitlesOfParts>
  <Company>uff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leomurta</dc:creator>
  <cp:lastModifiedBy>Leonardo Murta</cp:lastModifiedBy>
  <cp:revision>505</cp:revision>
  <dcterms:created xsi:type="dcterms:W3CDTF">2008-08-06T12:34:44Z</dcterms:created>
  <dcterms:modified xsi:type="dcterms:W3CDTF">2022-10-03T03:05:40Z</dcterms:modified>
</cp:coreProperties>
</file>